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320" r:id="rId3"/>
    <p:sldId id="321" r:id="rId4"/>
    <p:sldId id="300" r:id="rId5"/>
    <p:sldId id="325" r:id="rId6"/>
    <p:sldId id="326" r:id="rId7"/>
    <p:sldId id="327" r:id="rId8"/>
    <p:sldId id="323" r:id="rId9"/>
    <p:sldId id="330" r:id="rId10"/>
    <p:sldId id="318" r:id="rId11"/>
    <p:sldId id="331" r:id="rId12"/>
    <p:sldId id="332" r:id="rId13"/>
    <p:sldId id="333" r:id="rId14"/>
    <p:sldId id="334" r:id="rId15"/>
    <p:sldId id="328" r:id="rId16"/>
    <p:sldId id="309"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81" d="100"/>
          <a:sy n="81" d="100"/>
        </p:scale>
        <p:origin x="754"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_rels/data1.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image" Target="../media/image18.sv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11" Type="http://schemas.openxmlformats.org/officeDocument/2006/relationships/image" Target="../media/image17.png"/><Relationship Id="rId5" Type="http://schemas.openxmlformats.org/officeDocument/2006/relationships/image" Target="../media/image11.png"/><Relationship Id="rId10" Type="http://schemas.openxmlformats.org/officeDocument/2006/relationships/image" Target="../media/image16.svg"/><Relationship Id="rId4" Type="http://schemas.openxmlformats.org/officeDocument/2006/relationships/image" Target="../media/image10.svg"/><Relationship Id="rId9" Type="http://schemas.openxmlformats.org/officeDocument/2006/relationships/image" Target="../media/image15.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image" Target="../media/image18.sv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11" Type="http://schemas.openxmlformats.org/officeDocument/2006/relationships/image" Target="../media/image17.png"/><Relationship Id="rId5" Type="http://schemas.openxmlformats.org/officeDocument/2006/relationships/image" Target="../media/image11.png"/><Relationship Id="rId10" Type="http://schemas.openxmlformats.org/officeDocument/2006/relationships/image" Target="../media/image16.svg"/><Relationship Id="rId4" Type="http://schemas.openxmlformats.org/officeDocument/2006/relationships/image" Target="../media/image10.svg"/><Relationship Id="rId9" Type="http://schemas.openxmlformats.org/officeDocument/2006/relationships/image" Target="../media/image15.pn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B9B0502-89A3-45D8-B9FB-DC7D6DEC2D9A}"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3F3CCACD-78BA-4879-84C1-E40C526553AF}">
      <dgm:prSet/>
      <dgm:spPr/>
      <dgm:t>
        <a:bodyPr/>
        <a:lstStyle/>
        <a:p>
          <a:r>
            <a:rPr lang="en-US" dirty="0"/>
            <a:t>2018 Churn modeling data from Kaggle site will be used for the prediction of customers at a Bank.</a:t>
          </a:r>
        </a:p>
      </dgm:t>
    </dgm:pt>
    <dgm:pt modelId="{273B010D-2830-4BC1-869B-F2C27DAE5333}" type="parTrans" cxnId="{2692516A-8B33-4E0D-9963-F3581BFED34D}">
      <dgm:prSet/>
      <dgm:spPr/>
      <dgm:t>
        <a:bodyPr/>
        <a:lstStyle/>
        <a:p>
          <a:endParaRPr lang="en-US"/>
        </a:p>
      </dgm:t>
    </dgm:pt>
    <dgm:pt modelId="{58F44AF5-D719-4905-9642-FB1D82B4CE81}" type="sibTrans" cxnId="{2692516A-8B33-4E0D-9963-F3581BFED34D}">
      <dgm:prSet/>
      <dgm:spPr/>
      <dgm:t>
        <a:bodyPr/>
        <a:lstStyle/>
        <a:p>
          <a:endParaRPr lang="en-US"/>
        </a:p>
      </dgm:t>
    </dgm:pt>
    <dgm:pt modelId="{17AC235C-F1A7-4E52-9957-1AD6C35C1AFE}">
      <dgm:prSet/>
      <dgm:spPr/>
      <dgm:t>
        <a:bodyPr/>
        <a:lstStyle/>
        <a:p>
          <a:r>
            <a:rPr lang="en-US" dirty="0"/>
            <a:t>Perform exploratory data analysis. </a:t>
          </a:r>
        </a:p>
      </dgm:t>
    </dgm:pt>
    <dgm:pt modelId="{B757E509-9B99-40F0-AF41-9664DB92E6B6}" type="parTrans" cxnId="{08F43F03-FC23-4146-8C9A-C9CD58BFFDCD}">
      <dgm:prSet/>
      <dgm:spPr/>
      <dgm:t>
        <a:bodyPr/>
        <a:lstStyle/>
        <a:p>
          <a:endParaRPr lang="en-US"/>
        </a:p>
      </dgm:t>
    </dgm:pt>
    <dgm:pt modelId="{018C5385-AF9A-46A3-8A07-30E8A0479DC7}" type="sibTrans" cxnId="{08F43F03-FC23-4146-8C9A-C9CD58BFFDCD}">
      <dgm:prSet/>
      <dgm:spPr/>
      <dgm:t>
        <a:bodyPr/>
        <a:lstStyle/>
        <a:p>
          <a:endParaRPr lang="en-US"/>
        </a:p>
      </dgm:t>
    </dgm:pt>
    <dgm:pt modelId="{3AF5D3D9-0027-4D0A-A3DF-C9E91CBE86F5}">
      <dgm:prSet/>
      <dgm:spPr/>
      <dgm:t>
        <a:bodyPr/>
        <a:lstStyle/>
        <a:p>
          <a:r>
            <a:rPr lang="en-US" dirty="0"/>
            <a:t>Data will be cleansed before model selection.</a:t>
          </a:r>
        </a:p>
      </dgm:t>
    </dgm:pt>
    <dgm:pt modelId="{507E9D75-DA6D-45F2-AD97-7EEFA34EE152}" type="parTrans" cxnId="{5291F549-6660-404E-BC36-3E6E8EDA9CCF}">
      <dgm:prSet/>
      <dgm:spPr/>
      <dgm:t>
        <a:bodyPr/>
        <a:lstStyle/>
        <a:p>
          <a:endParaRPr lang="en-US"/>
        </a:p>
      </dgm:t>
    </dgm:pt>
    <dgm:pt modelId="{FD32E4A3-7C41-4AEF-A891-C1834B5A11EA}" type="sibTrans" cxnId="{5291F549-6660-404E-BC36-3E6E8EDA9CCF}">
      <dgm:prSet/>
      <dgm:spPr/>
      <dgm:t>
        <a:bodyPr/>
        <a:lstStyle/>
        <a:p>
          <a:endParaRPr lang="en-US"/>
        </a:p>
      </dgm:t>
    </dgm:pt>
    <dgm:pt modelId="{7AE95FF9-37EA-42E6-B669-D4BFDFA46525}">
      <dgm:prSet/>
      <dgm:spPr/>
      <dgm:t>
        <a:bodyPr/>
        <a:lstStyle/>
        <a:p>
          <a:r>
            <a:rPr lang="en-US" dirty="0"/>
            <a:t>Identify and visualize which factors contribute to customer churn.</a:t>
          </a:r>
        </a:p>
      </dgm:t>
    </dgm:pt>
    <dgm:pt modelId="{514F4FA1-B41E-4D7E-906B-068D13C69B32}" type="parTrans" cxnId="{AE3B9E93-D543-4E0B-8EBE-530C1BC2125E}">
      <dgm:prSet/>
      <dgm:spPr/>
      <dgm:t>
        <a:bodyPr/>
        <a:lstStyle/>
        <a:p>
          <a:endParaRPr lang="en-US"/>
        </a:p>
      </dgm:t>
    </dgm:pt>
    <dgm:pt modelId="{DF079D03-DBD5-4E4E-A41D-AA57EB40F7A0}" type="sibTrans" cxnId="{AE3B9E93-D543-4E0B-8EBE-530C1BC2125E}">
      <dgm:prSet/>
      <dgm:spPr/>
      <dgm:t>
        <a:bodyPr/>
        <a:lstStyle/>
        <a:p>
          <a:endParaRPr lang="en-US"/>
        </a:p>
      </dgm:t>
    </dgm:pt>
    <dgm:pt modelId="{52082958-B0C7-4997-A776-369F354029B9}">
      <dgm:prSet/>
      <dgm:spPr/>
      <dgm:t>
        <a:bodyPr/>
        <a:lstStyle/>
        <a:p>
          <a:r>
            <a:rPr lang="en-US" dirty="0"/>
            <a:t>Predict the probability of a customer who is likely to attrite using machine learning techniques</a:t>
          </a:r>
        </a:p>
      </dgm:t>
    </dgm:pt>
    <dgm:pt modelId="{01CC2910-5EE9-4F67-8662-F41E0B00C041}" type="parTrans" cxnId="{A618EF57-D3A0-465B-8EAF-021869702C4F}">
      <dgm:prSet/>
      <dgm:spPr/>
      <dgm:t>
        <a:bodyPr/>
        <a:lstStyle/>
        <a:p>
          <a:endParaRPr lang="en-US"/>
        </a:p>
      </dgm:t>
    </dgm:pt>
    <dgm:pt modelId="{BD1BED00-735D-445A-AD06-C9A84EB83A04}" type="sibTrans" cxnId="{A618EF57-D3A0-465B-8EAF-021869702C4F}">
      <dgm:prSet/>
      <dgm:spPr/>
      <dgm:t>
        <a:bodyPr/>
        <a:lstStyle/>
        <a:p>
          <a:endParaRPr lang="en-US"/>
        </a:p>
      </dgm:t>
    </dgm:pt>
    <dgm:pt modelId="{B353A97A-D758-4E4B-800F-3FC76038B637}">
      <dgm:prSet/>
      <dgm:spPr/>
      <dgm:t>
        <a:bodyPr/>
        <a:lstStyle/>
        <a:p>
          <a:r>
            <a:rPr lang="en-US" dirty="0"/>
            <a:t>Classify if a customer is going to churn or not. </a:t>
          </a:r>
        </a:p>
      </dgm:t>
    </dgm:pt>
    <dgm:pt modelId="{B6A6DE4A-F4AE-4E45-A520-D56B0AD49F78}" type="parTrans" cxnId="{1547E2A4-87BA-4C50-9611-E5A661B8C861}">
      <dgm:prSet/>
      <dgm:spPr/>
      <dgm:t>
        <a:bodyPr/>
        <a:lstStyle/>
        <a:p>
          <a:endParaRPr lang="en-US"/>
        </a:p>
      </dgm:t>
    </dgm:pt>
    <dgm:pt modelId="{C44E8308-E8DF-408F-8E13-3EA004BFB33B}" type="sibTrans" cxnId="{1547E2A4-87BA-4C50-9611-E5A661B8C861}">
      <dgm:prSet/>
      <dgm:spPr/>
      <dgm:t>
        <a:bodyPr/>
        <a:lstStyle/>
        <a:p>
          <a:endParaRPr lang="en-US"/>
        </a:p>
      </dgm:t>
    </dgm:pt>
    <dgm:pt modelId="{ACE2C38D-B286-4675-B738-A5BA6E3FDB13}" type="pres">
      <dgm:prSet presAssocID="{EB9B0502-89A3-45D8-B9FB-DC7D6DEC2D9A}" presName="root" presStyleCnt="0">
        <dgm:presLayoutVars>
          <dgm:dir/>
          <dgm:resizeHandles val="exact"/>
        </dgm:presLayoutVars>
      </dgm:prSet>
      <dgm:spPr/>
    </dgm:pt>
    <dgm:pt modelId="{29390CBA-349E-4310-A881-F4EDAD4C0DA2}" type="pres">
      <dgm:prSet presAssocID="{EB9B0502-89A3-45D8-B9FB-DC7D6DEC2D9A}" presName="container" presStyleCnt="0">
        <dgm:presLayoutVars>
          <dgm:dir/>
          <dgm:resizeHandles val="exact"/>
        </dgm:presLayoutVars>
      </dgm:prSet>
      <dgm:spPr/>
    </dgm:pt>
    <dgm:pt modelId="{B5135931-9129-4755-B4C6-7D02F449924C}" type="pres">
      <dgm:prSet presAssocID="{3F3CCACD-78BA-4879-84C1-E40C526553AF}" presName="compNode" presStyleCnt="0"/>
      <dgm:spPr/>
    </dgm:pt>
    <dgm:pt modelId="{2B8ED921-51B6-4066-8F5E-3D933141CA84}" type="pres">
      <dgm:prSet presAssocID="{3F3CCACD-78BA-4879-84C1-E40C526553AF}" presName="iconBgRect" presStyleLbl="bgShp" presStyleIdx="0" presStyleCnt="6"/>
      <dgm:spPr/>
    </dgm:pt>
    <dgm:pt modelId="{91A34C82-9708-4500-8703-1EF07E82782C}" type="pres">
      <dgm:prSet presAssocID="{3F3CCACD-78BA-4879-84C1-E40C526553AF}"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1E878165-072B-48E9-ACB0-53F2B66AEDF9}" type="pres">
      <dgm:prSet presAssocID="{3F3CCACD-78BA-4879-84C1-E40C526553AF}" presName="spaceRect" presStyleCnt="0"/>
      <dgm:spPr/>
    </dgm:pt>
    <dgm:pt modelId="{CE675FFA-518E-4601-B66B-8606D6C9F22B}" type="pres">
      <dgm:prSet presAssocID="{3F3CCACD-78BA-4879-84C1-E40C526553AF}" presName="textRect" presStyleLbl="revTx" presStyleIdx="0" presStyleCnt="6">
        <dgm:presLayoutVars>
          <dgm:chMax val="1"/>
          <dgm:chPref val="1"/>
        </dgm:presLayoutVars>
      </dgm:prSet>
      <dgm:spPr/>
    </dgm:pt>
    <dgm:pt modelId="{C509C8D3-8D80-4AE3-BB41-DBE48BBB1888}" type="pres">
      <dgm:prSet presAssocID="{58F44AF5-D719-4905-9642-FB1D82B4CE81}" presName="sibTrans" presStyleLbl="sibTrans2D1" presStyleIdx="0" presStyleCnt="0"/>
      <dgm:spPr/>
    </dgm:pt>
    <dgm:pt modelId="{6502BD5E-CA66-4058-A2E1-B71648E47A6A}" type="pres">
      <dgm:prSet presAssocID="{17AC235C-F1A7-4E52-9957-1AD6C35C1AFE}" presName="compNode" presStyleCnt="0"/>
      <dgm:spPr/>
    </dgm:pt>
    <dgm:pt modelId="{D72EDE86-BEDD-41BC-96DF-523B830378E9}" type="pres">
      <dgm:prSet presAssocID="{17AC235C-F1A7-4E52-9957-1AD6C35C1AFE}" presName="iconBgRect" presStyleLbl="bgShp" presStyleIdx="1" presStyleCnt="6"/>
      <dgm:spPr/>
    </dgm:pt>
    <dgm:pt modelId="{4425C7E5-8CDE-46AC-8DF2-07596B4650A6}" type="pres">
      <dgm:prSet presAssocID="{17AC235C-F1A7-4E52-9957-1AD6C35C1AFE}"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agnifying glass"/>
        </a:ext>
      </dgm:extLst>
    </dgm:pt>
    <dgm:pt modelId="{03CC1D1D-536A-4ADB-BFD0-892398A08C53}" type="pres">
      <dgm:prSet presAssocID="{17AC235C-F1A7-4E52-9957-1AD6C35C1AFE}" presName="spaceRect" presStyleCnt="0"/>
      <dgm:spPr/>
    </dgm:pt>
    <dgm:pt modelId="{366E2480-D94D-4AB5-801C-045FE450DA22}" type="pres">
      <dgm:prSet presAssocID="{17AC235C-F1A7-4E52-9957-1AD6C35C1AFE}" presName="textRect" presStyleLbl="revTx" presStyleIdx="1" presStyleCnt="6">
        <dgm:presLayoutVars>
          <dgm:chMax val="1"/>
          <dgm:chPref val="1"/>
        </dgm:presLayoutVars>
      </dgm:prSet>
      <dgm:spPr/>
    </dgm:pt>
    <dgm:pt modelId="{09FE42C7-98B9-4AA3-86B6-BEB4B8893E3B}" type="pres">
      <dgm:prSet presAssocID="{018C5385-AF9A-46A3-8A07-30E8A0479DC7}" presName="sibTrans" presStyleLbl="sibTrans2D1" presStyleIdx="0" presStyleCnt="0"/>
      <dgm:spPr/>
    </dgm:pt>
    <dgm:pt modelId="{6B22864B-BDAB-46F0-B310-1E19E9FD7322}" type="pres">
      <dgm:prSet presAssocID="{3AF5D3D9-0027-4D0A-A3DF-C9E91CBE86F5}" presName="compNode" presStyleCnt="0"/>
      <dgm:spPr/>
    </dgm:pt>
    <dgm:pt modelId="{B36CBEA6-1FAB-4ACF-8667-74EB0559F324}" type="pres">
      <dgm:prSet presAssocID="{3AF5D3D9-0027-4D0A-A3DF-C9E91CBE86F5}" presName="iconBgRect" presStyleLbl="bgShp" presStyleIdx="2" presStyleCnt="6"/>
      <dgm:spPr/>
    </dgm:pt>
    <dgm:pt modelId="{A4F63114-7169-4495-89EC-1AC811152773}" type="pres">
      <dgm:prSet presAssocID="{3AF5D3D9-0027-4D0A-A3DF-C9E91CBE86F5}"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Filter"/>
        </a:ext>
      </dgm:extLst>
    </dgm:pt>
    <dgm:pt modelId="{5650B423-4E57-4E5F-97F9-0C1CBB05BAAA}" type="pres">
      <dgm:prSet presAssocID="{3AF5D3D9-0027-4D0A-A3DF-C9E91CBE86F5}" presName="spaceRect" presStyleCnt="0"/>
      <dgm:spPr/>
    </dgm:pt>
    <dgm:pt modelId="{07856E45-FDBA-4438-815D-65FC6F31FA28}" type="pres">
      <dgm:prSet presAssocID="{3AF5D3D9-0027-4D0A-A3DF-C9E91CBE86F5}" presName="textRect" presStyleLbl="revTx" presStyleIdx="2" presStyleCnt="6">
        <dgm:presLayoutVars>
          <dgm:chMax val="1"/>
          <dgm:chPref val="1"/>
        </dgm:presLayoutVars>
      </dgm:prSet>
      <dgm:spPr/>
    </dgm:pt>
    <dgm:pt modelId="{438CA356-1C6A-4643-9DBD-FF17A4A6498C}" type="pres">
      <dgm:prSet presAssocID="{FD32E4A3-7C41-4AEF-A891-C1834B5A11EA}" presName="sibTrans" presStyleLbl="sibTrans2D1" presStyleIdx="0" presStyleCnt="0"/>
      <dgm:spPr/>
    </dgm:pt>
    <dgm:pt modelId="{0B6E52C6-39F6-4A00-AD0A-3D2621B44337}" type="pres">
      <dgm:prSet presAssocID="{7AE95FF9-37EA-42E6-B669-D4BFDFA46525}" presName="compNode" presStyleCnt="0"/>
      <dgm:spPr/>
    </dgm:pt>
    <dgm:pt modelId="{2A6BBE5F-3402-45CD-B707-1968EFACE74C}" type="pres">
      <dgm:prSet presAssocID="{7AE95FF9-37EA-42E6-B669-D4BFDFA46525}" presName="iconBgRect" presStyleLbl="bgShp" presStyleIdx="3" presStyleCnt="6"/>
      <dgm:spPr/>
    </dgm:pt>
    <dgm:pt modelId="{4B0EC7B4-5DD7-4BB2-B458-FA006A7343D2}" type="pres">
      <dgm:prSet presAssocID="{7AE95FF9-37EA-42E6-B669-D4BFDFA46525}"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Bullseye"/>
        </a:ext>
      </dgm:extLst>
    </dgm:pt>
    <dgm:pt modelId="{3108EF52-AA16-42EE-BCBD-0A21BEDE1FFA}" type="pres">
      <dgm:prSet presAssocID="{7AE95FF9-37EA-42E6-B669-D4BFDFA46525}" presName="spaceRect" presStyleCnt="0"/>
      <dgm:spPr/>
    </dgm:pt>
    <dgm:pt modelId="{FC930CDC-3190-4409-A9AF-23E31EE1B2B3}" type="pres">
      <dgm:prSet presAssocID="{7AE95FF9-37EA-42E6-B669-D4BFDFA46525}" presName="textRect" presStyleLbl="revTx" presStyleIdx="3" presStyleCnt="6">
        <dgm:presLayoutVars>
          <dgm:chMax val="1"/>
          <dgm:chPref val="1"/>
        </dgm:presLayoutVars>
      </dgm:prSet>
      <dgm:spPr/>
    </dgm:pt>
    <dgm:pt modelId="{7B3F5FCC-B2EB-4933-B44E-F20837741A79}" type="pres">
      <dgm:prSet presAssocID="{DF079D03-DBD5-4E4E-A41D-AA57EB40F7A0}" presName="sibTrans" presStyleLbl="sibTrans2D1" presStyleIdx="0" presStyleCnt="0"/>
      <dgm:spPr/>
    </dgm:pt>
    <dgm:pt modelId="{CFEF4DD7-FFB4-4D88-80B2-AFF16E0EB725}" type="pres">
      <dgm:prSet presAssocID="{52082958-B0C7-4997-A776-369F354029B9}" presName="compNode" presStyleCnt="0"/>
      <dgm:spPr/>
    </dgm:pt>
    <dgm:pt modelId="{5B8C7EAC-5734-455D-BD70-339CA80561A1}" type="pres">
      <dgm:prSet presAssocID="{52082958-B0C7-4997-A776-369F354029B9}" presName="iconBgRect" presStyleLbl="bgShp" presStyleIdx="4" presStyleCnt="6"/>
      <dgm:spPr/>
    </dgm:pt>
    <dgm:pt modelId="{30AA30F7-F702-4340-A7D6-7D43176AAF66}" type="pres">
      <dgm:prSet presAssocID="{52082958-B0C7-4997-A776-369F354029B9}"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Head with Gears"/>
        </a:ext>
      </dgm:extLst>
    </dgm:pt>
    <dgm:pt modelId="{1C9E0E82-4185-4759-A555-D64C0E6840C0}" type="pres">
      <dgm:prSet presAssocID="{52082958-B0C7-4997-A776-369F354029B9}" presName="spaceRect" presStyleCnt="0"/>
      <dgm:spPr/>
    </dgm:pt>
    <dgm:pt modelId="{9FEFE64A-BEF5-4E6F-B36F-3EFC52A71EAE}" type="pres">
      <dgm:prSet presAssocID="{52082958-B0C7-4997-A776-369F354029B9}" presName="textRect" presStyleLbl="revTx" presStyleIdx="4" presStyleCnt="6">
        <dgm:presLayoutVars>
          <dgm:chMax val="1"/>
          <dgm:chPref val="1"/>
        </dgm:presLayoutVars>
      </dgm:prSet>
      <dgm:spPr/>
    </dgm:pt>
    <dgm:pt modelId="{319EABB6-F40D-44CC-B7C0-BFA3DA1451C4}" type="pres">
      <dgm:prSet presAssocID="{BD1BED00-735D-445A-AD06-C9A84EB83A04}" presName="sibTrans" presStyleLbl="sibTrans2D1" presStyleIdx="0" presStyleCnt="0"/>
      <dgm:spPr/>
    </dgm:pt>
    <dgm:pt modelId="{6AAFE7A7-6B25-4EEA-B39C-66F36FA9189F}" type="pres">
      <dgm:prSet presAssocID="{B353A97A-D758-4E4B-800F-3FC76038B637}" presName="compNode" presStyleCnt="0"/>
      <dgm:spPr/>
    </dgm:pt>
    <dgm:pt modelId="{C73A5C68-7B3E-4375-99FF-36590AFE837A}" type="pres">
      <dgm:prSet presAssocID="{B353A97A-D758-4E4B-800F-3FC76038B637}" presName="iconBgRect" presStyleLbl="bgShp" presStyleIdx="5" presStyleCnt="6"/>
      <dgm:spPr/>
    </dgm:pt>
    <dgm:pt modelId="{90B9A9F0-62EB-448E-86B6-400C6B8F914C}" type="pres">
      <dgm:prSet presAssocID="{B353A97A-D758-4E4B-800F-3FC76038B637}"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User"/>
        </a:ext>
      </dgm:extLst>
    </dgm:pt>
    <dgm:pt modelId="{287E988E-7B0E-42FC-BB86-881122E022FA}" type="pres">
      <dgm:prSet presAssocID="{B353A97A-D758-4E4B-800F-3FC76038B637}" presName="spaceRect" presStyleCnt="0"/>
      <dgm:spPr/>
    </dgm:pt>
    <dgm:pt modelId="{886E8EDA-698E-40A2-94DF-7BF44072D5B9}" type="pres">
      <dgm:prSet presAssocID="{B353A97A-D758-4E4B-800F-3FC76038B637}" presName="textRect" presStyleLbl="revTx" presStyleIdx="5" presStyleCnt="6">
        <dgm:presLayoutVars>
          <dgm:chMax val="1"/>
          <dgm:chPref val="1"/>
        </dgm:presLayoutVars>
      </dgm:prSet>
      <dgm:spPr/>
    </dgm:pt>
  </dgm:ptLst>
  <dgm:cxnLst>
    <dgm:cxn modelId="{08F43F03-FC23-4146-8C9A-C9CD58BFFDCD}" srcId="{EB9B0502-89A3-45D8-B9FB-DC7D6DEC2D9A}" destId="{17AC235C-F1A7-4E52-9957-1AD6C35C1AFE}" srcOrd="1" destOrd="0" parTransId="{B757E509-9B99-40F0-AF41-9664DB92E6B6}" sibTransId="{018C5385-AF9A-46A3-8A07-30E8A0479DC7}"/>
    <dgm:cxn modelId="{95581C05-87CC-4091-957B-AE8C5E0B4A27}" type="presOf" srcId="{3F3CCACD-78BA-4879-84C1-E40C526553AF}" destId="{CE675FFA-518E-4601-B66B-8606D6C9F22B}" srcOrd="0" destOrd="0" presId="urn:microsoft.com/office/officeart/2018/2/layout/IconCircleList"/>
    <dgm:cxn modelId="{ECF8FC10-2F04-48A1-B3B9-09188D392C93}" type="presOf" srcId="{52082958-B0C7-4997-A776-369F354029B9}" destId="{9FEFE64A-BEF5-4E6F-B36F-3EFC52A71EAE}" srcOrd="0" destOrd="0" presId="urn:microsoft.com/office/officeart/2018/2/layout/IconCircleList"/>
    <dgm:cxn modelId="{E0200819-82E7-4295-9894-BA2A13A7CBBB}" type="presOf" srcId="{17AC235C-F1A7-4E52-9957-1AD6C35C1AFE}" destId="{366E2480-D94D-4AB5-801C-045FE450DA22}" srcOrd="0" destOrd="0" presId="urn:microsoft.com/office/officeart/2018/2/layout/IconCircleList"/>
    <dgm:cxn modelId="{D0837C1F-830B-44E2-AF6A-708E6DDC8694}" type="presOf" srcId="{BD1BED00-735D-445A-AD06-C9A84EB83A04}" destId="{319EABB6-F40D-44CC-B7C0-BFA3DA1451C4}" srcOrd="0" destOrd="0" presId="urn:microsoft.com/office/officeart/2018/2/layout/IconCircleList"/>
    <dgm:cxn modelId="{82273760-CDD3-4F15-BDD3-88EFB18ADB8A}" type="presOf" srcId="{B353A97A-D758-4E4B-800F-3FC76038B637}" destId="{886E8EDA-698E-40A2-94DF-7BF44072D5B9}" srcOrd="0" destOrd="0" presId="urn:microsoft.com/office/officeart/2018/2/layout/IconCircleList"/>
    <dgm:cxn modelId="{9EFC6C41-F980-45AD-9840-C118F1ACE299}" type="presOf" srcId="{018C5385-AF9A-46A3-8A07-30E8A0479DC7}" destId="{09FE42C7-98B9-4AA3-86B6-BEB4B8893E3B}" srcOrd="0" destOrd="0" presId="urn:microsoft.com/office/officeart/2018/2/layout/IconCircleList"/>
    <dgm:cxn modelId="{5291F549-6660-404E-BC36-3E6E8EDA9CCF}" srcId="{EB9B0502-89A3-45D8-B9FB-DC7D6DEC2D9A}" destId="{3AF5D3D9-0027-4D0A-A3DF-C9E91CBE86F5}" srcOrd="2" destOrd="0" parTransId="{507E9D75-DA6D-45F2-AD97-7EEFA34EE152}" sibTransId="{FD32E4A3-7C41-4AEF-A891-C1834B5A11EA}"/>
    <dgm:cxn modelId="{2692516A-8B33-4E0D-9963-F3581BFED34D}" srcId="{EB9B0502-89A3-45D8-B9FB-DC7D6DEC2D9A}" destId="{3F3CCACD-78BA-4879-84C1-E40C526553AF}" srcOrd="0" destOrd="0" parTransId="{273B010D-2830-4BC1-869B-F2C27DAE5333}" sibTransId="{58F44AF5-D719-4905-9642-FB1D82B4CE81}"/>
    <dgm:cxn modelId="{6652064B-3A83-4C5A-8819-83F57A8E2D85}" type="presOf" srcId="{58F44AF5-D719-4905-9642-FB1D82B4CE81}" destId="{C509C8D3-8D80-4AE3-BB41-DBE48BBB1888}" srcOrd="0" destOrd="0" presId="urn:microsoft.com/office/officeart/2018/2/layout/IconCircleList"/>
    <dgm:cxn modelId="{A618EF57-D3A0-465B-8EAF-021869702C4F}" srcId="{EB9B0502-89A3-45D8-B9FB-DC7D6DEC2D9A}" destId="{52082958-B0C7-4997-A776-369F354029B9}" srcOrd="4" destOrd="0" parTransId="{01CC2910-5EE9-4F67-8662-F41E0B00C041}" sibTransId="{BD1BED00-735D-445A-AD06-C9A84EB83A04}"/>
    <dgm:cxn modelId="{86FBC284-66A7-42B9-940E-9F7FB32D9E09}" type="presOf" srcId="{EB9B0502-89A3-45D8-B9FB-DC7D6DEC2D9A}" destId="{ACE2C38D-B286-4675-B738-A5BA6E3FDB13}" srcOrd="0" destOrd="0" presId="urn:microsoft.com/office/officeart/2018/2/layout/IconCircleList"/>
    <dgm:cxn modelId="{F958BD8E-1CF5-4783-9664-7E8F126FBDD4}" type="presOf" srcId="{3AF5D3D9-0027-4D0A-A3DF-C9E91CBE86F5}" destId="{07856E45-FDBA-4438-815D-65FC6F31FA28}" srcOrd="0" destOrd="0" presId="urn:microsoft.com/office/officeart/2018/2/layout/IconCircleList"/>
    <dgm:cxn modelId="{AE3B9E93-D543-4E0B-8EBE-530C1BC2125E}" srcId="{EB9B0502-89A3-45D8-B9FB-DC7D6DEC2D9A}" destId="{7AE95FF9-37EA-42E6-B669-D4BFDFA46525}" srcOrd="3" destOrd="0" parTransId="{514F4FA1-B41E-4D7E-906B-068D13C69B32}" sibTransId="{DF079D03-DBD5-4E4E-A41D-AA57EB40F7A0}"/>
    <dgm:cxn modelId="{0E6AAC98-7D92-4B2C-9BBC-9CCE9BED3BD0}" type="presOf" srcId="{7AE95FF9-37EA-42E6-B669-D4BFDFA46525}" destId="{FC930CDC-3190-4409-A9AF-23E31EE1B2B3}" srcOrd="0" destOrd="0" presId="urn:microsoft.com/office/officeart/2018/2/layout/IconCircleList"/>
    <dgm:cxn modelId="{3475F7A3-62A6-4422-B718-86A859AD0EF0}" type="presOf" srcId="{DF079D03-DBD5-4E4E-A41D-AA57EB40F7A0}" destId="{7B3F5FCC-B2EB-4933-B44E-F20837741A79}" srcOrd="0" destOrd="0" presId="urn:microsoft.com/office/officeart/2018/2/layout/IconCircleList"/>
    <dgm:cxn modelId="{1547E2A4-87BA-4C50-9611-E5A661B8C861}" srcId="{EB9B0502-89A3-45D8-B9FB-DC7D6DEC2D9A}" destId="{B353A97A-D758-4E4B-800F-3FC76038B637}" srcOrd="5" destOrd="0" parTransId="{B6A6DE4A-F4AE-4E45-A520-D56B0AD49F78}" sibTransId="{C44E8308-E8DF-408F-8E13-3EA004BFB33B}"/>
    <dgm:cxn modelId="{0679F8E6-3BD7-40D0-8A47-0B041ED285D0}" type="presOf" srcId="{FD32E4A3-7C41-4AEF-A891-C1834B5A11EA}" destId="{438CA356-1C6A-4643-9DBD-FF17A4A6498C}" srcOrd="0" destOrd="0" presId="urn:microsoft.com/office/officeart/2018/2/layout/IconCircleList"/>
    <dgm:cxn modelId="{9BF80813-AA30-48DB-9493-21DA3A306FA4}" type="presParOf" srcId="{ACE2C38D-B286-4675-B738-A5BA6E3FDB13}" destId="{29390CBA-349E-4310-A881-F4EDAD4C0DA2}" srcOrd="0" destOrd="0" presId="urn:microsoft.com/office/officeart/2018/2/layout/IconCircleList"/>
    <dgm:cxn modelId="{3ABCD0D8-8ED2-404D-BBAC-F3A2BAEECF3E}" type="presParOf" srcId="{29390CBA-349E-4310-A881-F4EDAD4C0DA2}" destId="{B5135931-9129-4755-B4C6-7D02F449924C}" srcOrd="0" destOrd="0" presId="urn:microsoft.com/office/officeart/2018/2/layout/IconCircleList"/>
    <dgm:cxn modelId="{8F7BB5EB-8923-4576-9DCC-2810C037C4FF}" type="presParOf" srcId="{B5135931-9129-4755-B4C6-7D02F449924C}" destId="{2B8ED921-51B6-4066-8F5E-3D933141CA84}" srcOrd="0" destOrd="0" presId="urn:microsoft.com/office/officeart/2018/2/layout/IconCircleList"/>
    <dgm:cxn modelId="{9632869D-CB51-4D99-9D79-6FA4219A53CC}" type="presParOf" srcId="{B5135931-9129-4755-B4C6-7D02F449924C}" destId="{91A34C82-9708-4500-8703-1EF07E82782C}" srcOrd="1" destOrd="0" presId="urn:microsoft.com/office/officeart/2018/2/layout/IconCircleList"/>
    <dgm:cxn modelId="{850102AC-F6DA-4AE5-9663-56F6A3A69B67}" type="presParOf" srcId="{B5135931-9129-4755-B4C6-7D02F449924C}" destId="{1E878165-072B-48E9-ACB0-53F2B66AEDF9}" srcOrd="2" destOrd="0" presId="urn:microsoft.com/office/officeart/2018/2/layout/IconCircleList"/>
    <dgm:cxn modelId="{A0161D3A-2B24-4CEA-A706-C724FECB2839}" type="presParOf" srcId="{B5135931-9129-4755-B4C6-7D02F449924C}" destId="{CE675FFA-518E-4601-B66B-8606D6C9F22B}" srcOrd="3" destOrd="0" presId="urn:microsoft.com/office/officeart/2018/2/layout/IconCircleList"/>
    <dgm:cxn modelId="{2A23ADD8-C61F-40DE-B42A-52D5F686577F}" type="presParOf" srcId="{29390CBA-349E-4310-A881-F4EDAD4C0DA2}" destId="{C509C8D3-8D80-4AE3-BB41-DBE48BBB1888}" srcOrd="1" destOrd="0" presId="urn:microsoft.com/office/officeart/2018/2/layout/IconCircleList"/>
    <dgm:cxn modelId="{36F76D1F-B286-4715-9E0F-7ED0F8908269}" type="presParOf" srcId="{29390CBA-349E-4310-A881-F4EDAD4C0DA2}" destId="{6502BD5E-CA66-4058-A2E1-B71648E47A6A}" srcOrd="2" destOrd="0" presId="urn:microsoft.com/office/officeart/2018/2/layout/IconCircleList"/>
    <dgm:cxn modelId="{955F9A42-5BF4-44E8-ADC3-43AF3808A710}" type="presParOf" srcId="{6502BD5E-CA66-4058-A2E1-B71648E47A6A}" destId="{D72EDE86-BEDD-41BC-96DF-523B830378E9}" srcOrd="0" destOrd="0" presId="urn:microsoft.com/office/officeart/2018/2/layout/IconCircleList"/>
    <dgm:cxn modelId="{3ADDFBEA-257C-4B0A-94A0-D8AA3BE095C6}" type="presParOf" srcId="{6502BD5E-CA66-4058-A2E1-B71648E47A6A}" destId="{4425C7E5-8CDE-46AC-8DF2-07596B4650A6}" srcOrd="1" destOrd="0" presId="urn:microsoft.com/office/officeart/2018/2/layout/IconCircleList"/>
    <dgm:cxn modelId="{FCEB9B56-B20D-4BF0-8C0F-E9559CB80E7A}" type="presParOf" srcId="{6502BD5E-CA66-4058-A2E1-B71648E47A6A}" destId="{03CC1D1D-536A-4ADB-BFD0-892398A08C53}" srcOrd="2" destOrd="0" presId="urn:microsoft.com/office/officeart/2018/2/layout/IconCircleList"/>
    <dgm:cxn modelId="{A527B2AA-DB36-4BD0-87B2-A695246B106C}" type="presParOf" srcId="{6502BD5E-CA66-4058-A2E1-B71648E47A6A}" destId="{366E2480-D94D-4AB5-801C-045FE450DA22}" srcOrd="3" destOrd="0" presId="urn:microsoft.com/office/officeart/2018/2/layout/IconCircleList"/>
    <dgm:cxn modelId="{1666DAB7-F955-4916-89BD-D105D0E31648}" type="presParOf" srcId="{29390CBA-349E-4310-A881-F4EDAD4C0DA2}" destId="{09FE42C7-98B9-4AA3-86B6-BEB4B8893E3B}" srcOrd="3" destOrd="0" presId="urn:microsoft.com/office/officeart/2018/2/layout/IconCircleList"/>
    <dgm:cxn modelId="{6EB65DD4-3BCF-43AE-A720-53BC7C67423C}" type="presParOf" srcId="{29390CBA-349E-4310-A881-F4EDAD4C0DA2}" destId="{6B22864B-BDAB-46F0-B310-1E19E9FD7322}" srcOrd="4" destOrd="0" presId="urn:microsoft.com/office/officeart/2018/2/layout/IconCircleList"/>
    <dgm:cxn modelId="{EB6265C5-884B-4079-A8FC-EAAE3759EE4A}" type="presParOf" srcId="{6B22864B-BDAB-46F0-B310-1E19E9FD7322}" destId="{B36CBEA6-1FAB-4ACF-8667-74EB0559F324}" srcOrd="0" destOrd="0" presId="urn:microsoft.com/office/officeart/2018/2/layout/IconCircleList"/>
    <dgm:cxn modelId="{71A0EA00-C8E2-4FE7-9D98-194CE0D1E8DC}" type="presParOf" srcId="{6B22864B-BDAB-46F0-B310-1E19E9FD7322}" destId="{A4F63114-7169-4495-89EC-1AC811152773}" srcOrd="1" destOrd="0" presId="urn:microsoft.com/office/officeart/2018/2/layout/IconCircleList"/>
    <dgm:cxn modelId="{EF2EBA24-241F-4DC3-A23E-98921E5CA033}" type="presParOf" srcId="{6B22864B-BDAB-46F0-B310-1E19E9FD7322}" destId="{5650B423-4E57-4E5F-97F9-0C1CBB05BAAA}" srcOrd="2" destOrd="0" presId="urn:microsoft.com/office/officeart/2018/2/layout/IconCircleList"/>
    <dgm:cxn modelId="{E8091C0C-C76D-4273-9B4A-1524A21722B8}" type="presParOf" srcId="{6B22864B-BDAB-46F0-B310-1E19E9FD7322}" destId="{07856E45-FDBA-4438-815D-65FC6F31FA28}" srcOrd="3" destOrd="0" presId="urn:microsoft.com/office/officeart/2018/2/layout/IconCircleList"/>
    <dgm:cxn modelId="{F4CB1AA1-5210-4952-9D67-BCAA6AEA95CF}" type="presParOf" srcId="{29390CBA-349E-4310-A881-F4EDAD4C0DA2}" destId="{438CA356-1C6A-4643-9DBD-FF17A4A6498C}" srcOrd="5" destOrd="0" presId="urn:microsoft.com/office/officeart/2018/2/layout/IconCircleList"/>
    <dgm:cxn modelId="{8B206B54-E662-4F6C-B6B9-0EC137E6C0EA}" type="presParOf" srcId="{29390CBA-349E-4310-A881-F4EDAD4C0DA2}" destId="{0B6E52C6-39F6-4A00-AD0A-3D2621B44337}" srcOrd="6" destOrd="0" presId="urn:microsoft.com/office/officeart/2018/2/layout/IconCircleList"/>
    <dgm:cxn modelId="{79CF1F36-9852-4D30-8037-F1D2707067BD}" type="presParOf" srcId="{0B6E52C6-39F6-4A00-AD0A-3D2621B44337}" destId="{2A6BBE5F-3402-45CD-B707-1968EFACE74C}" srcOrd="0" destOrd="0" presId="urn:microsoft.com/office/officeart/2018/2/layout/IconCircleList"/>
    <dgm:cxn modelId="{41D1BA67-A1B5-4942-ABB0-9EF2118510E0}" type="presParOf" srcId="{0B6E52C6-39F6-4A00-AD0A-3D2621B44337}" destId="{4B0EC7B4-5DD7-4BB2-B458-FA006A7343D2}" srcOrd="1" destOrd="0" presId="urn:microsoft.com/office/officeart/2018/2/layout/IconCircleList"/>
    <dgm:cxn modelId="{0EDA2C75-9134-4973-960B-7F9BFFEC0E22}" type="presParOf" srcId="{0B6E52C6-39F6-4A00-AD0A-3D2621B44337}" destId="{3108EF52-AA16-42EE-BCBD-0A21BEDE1FFA}" srcOrd="2" destOrd="0" presId="urn:microsoft.com/office/officeart/2018/2/layout/IconCircleList"/>
    <dgm:cxn modelId="{7610BFEE-DE4B-4D34-8695-3E01E10A7490}" type="presParOf" srcId="{0B6E52C6-39F6-4A00-AD0A-3D2621B44337}" destId="{FC930CDC-3190-4409-A9AF-23E31EE1B2B3}" srcOrd="3" destOrd="0" presId="urn:microsoft.com/office/officeart/2018/2/layout/IconCircleList"/>
    <dgm:cxn modelId="{36336512-5F3A-4D47-A3D8-FE2A9EDA8F84}" type="presParOf" srcId="{29390CBA-349E-4310-A881-F4EDAD4C0DA2}" destId="{7B3F5FCC-B2EB-4933-B44E-F20837741A79}" srcOrd="7" destOrd="0" presId="urn:microsoft.com/office/officeart/2018/2/layout/IconCircleList"/>
    <dgm:cxn modelId="{43B76B3B-7615-4763-A416-B14D72470260}" type="presParOf" srcId="{29390CBA-349E-4310-A881-F4EDAD4C0DA2}" destId="{CFEF4DD7-FFB4-4D88-80B2-AFF16E0EB725}" srcOrd="8" destOrd="0" presId="urn:microsoft.com/office/officeart/2018/2/layout/IconCircleList"/>
    <dgm:cxn modelId="{B765312F-DC08-4E67-81D1-0ED9970851DE}" type="presParOf" srcId="{CFEF4DD7-FFB4-4D88-80B2-AFF16E0EB725}" destId="{5B8C7EAC-5734-455D-BD70-339CA80561A1}" srcOrd="0" destOrd="0" presId="urn:microsoft.com/office/officeart/2018/2/layout/IconCircleList"/>
    <dgm:cxn modelId="{6DACABF4-2131-4D36-A74F-B3272FA727F9}" type="presParOf" srcId="{CFEF4DD7-FFB4-4D88-80B2-AFF16E0EB725}" destId="{30AA30F7-F702-4340-A7D6-7D43176AAF66}" srcOrd="1" destOrd="0" presId="urn:microsoft.com/office/officeart/2018/2/layout/IconCircleList"/>
    <dgm:cxn modelId="{B8939C30-17C3-4A19-8539-58D7049AAD6B}" type="presParOf" srcId="{CFEF4DD7-FFB4-4D88-80B2-AFF16E0EB725}" destId="{1C9E0E82-4185-4759-A555-D64C0E6840C0}" srcOrd="2" destOrd="0" presId="urn:microsoft.com/office/officeart/2018/2/layout/IconCircleList"/>
    <dgm:cxn modelId="{5888378D-FA89-4D47-AD19-A959CEF02A10}" type="presParOf" srcId="{CFEF4DD7-FFB4-4D88-80B2-AFF16E0EB725}" destId="{9FEFE64A-BEF5-4E6F-B36F-3EFC52A71EAE}" srcOrd="3" destOrd="0" presId="urn:microsoft.com/office/officeart/2018/2/layout/IconCircleList"/>
    <dgm:cxn modelId="{24E78116-F4D2-4501-AE7D-B349454B80F1}" type="presParOf" srcId="{29390CBA-349E-4310-A881-F4EDAD4C0DA2}" destId="{319EABB6-F40D-44CC-B7C0-BFA3DA1451C4}" srcOrd="9" destOrd="0" presId="urn:microsoft.com/office/officeart/2018/2/layout/IconCircleList"/>
    <dgm:cxn modelId="{52DC2481-837B-4EA9-ADE9-75429B50669F}" type="presParOf" srcId="{29390CBA-349E-4310-A881-F4EDAD4C0DA2}" destId="{6AAFE7A7-6B25-4EEA-B39C-66F36FA9189F}" srcOrd="10" destOrd="0" presId="urn:microsoft.com/office/officeart/2018/2/layout/IconCircleList"/>
    <dgm:cxn modelId="{90B50B97-07BA-4C2A-8AA5-AE071FFA99AA}" type="presParOf" srcId="{6AAFE7A7-6B25-4EEA-B39C-66F36FA9189F}" destId="{C73A5C68-7B3E-4375-99FF-36590AFE837A}" srcOrd="0" destOrd="0" presId="urn:microsoft.com/office/officeart/2018/2/layout/IconCircleList"/>
    <dgm:cxn modelId="{9D208783-741A-4743-8769-678176B5FEA6}" type="presParOf" srcId="{6AAFE7A7-6B25-4EEA-B39C-66F36FA9189F}" destId="{90B9A9F0-62EB-448E-86B6-400C6B8F914C}" srcOrd="1" destOrd="0" presId="urn:microsoft.com/office/officeart/2018/2/layout/IconCircleList"/>
    <dgm:cxn modelId="{EDD18018-5C96-48D3-853B-7123D0569212}" type="presParOf" srcId="{6AAFE7A7-6B25-4EEA-B39C-66F36FA9189F}" destId="{287E988E-7B0E-42FC-BB86-881122E022FA}" srcOrd="2" destOrd="0" presId="urn:microsoft.com/office/officeart/2018/2/layout/IconCircleList"/>
    <dgm:cxn modelId="{5AC849DC-3260-473A-8541-FD79B290B117}" type="presParOf" srcId="{6AAFE7A7-6B25-4EEA-B39C-66F36FA9189F}" destId="{886E8EDA-698E-40A2-94DF-7BF44072D5B9}" srcOrd="3" destOrd="0" presId="urn:microsoft.com/office/officeart/2018/2/layout/IconCircle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8ED921-51B6-4066-8F5E-3D933141CA84}">
      <dsp:nvSpPr>
        <dsp:cNvPr id="0" name=""/>
        <dsp:cNvSpPr/>
      </dsp:nvSpPr>
      <dsp:spPr>
        <a:xfrm>
          <a:off x="82613" y="829501"/>
          <a:ext cx="897246" cy="897246"/>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1A34C82-9708-4500-8703-1EF07E82782C}">
      <dsp:nvSpPr>
        <dsp:cNvPr id="0" name=""/>
        <dsp:cNvSpPr/>
      </dsp:nvSpPr>
      <dsp:spPr>
        <a:xfrm>
          <a:off x="271034" y="1017923"/>
          <a:ext cx="520402" cy="52040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E675FFA-518E-4601-B66B-8606D6C9F22B}">
      <dsp:nvSpPr>
        <dsp:cNvPr id="0" name=""/>
        <dsp:cNvSpPr/>
      </dsp:nvSpPr>
      <dsp:spPr>
        <a:xfrm>
          <a:off x="1172126" y="829501"/>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77850">
            <a:lnSpc>
              <a:spcPct val="90000"/>
            </a:lnSpc>
            <a:spcBef>
              <a:spcPct val="0"/>
            </a:spcBef>
            <a:spcAft>
              <a:spcPct val="35000"/>
            </a:spcAft>
            <a:buNone/>
          </a:pPr>
          <a:r>
            <a:rPr lang="en-US" sz="1300" kern="1200" dirty="0"/>
            <a:t>2018 Churn modeling data from Kaggle site will be used for the prediction of customers at a Bank.</a:t>
          </a:r>
        </a:p>
      </dsp:txBody>
      <dsp:txXfrm>
        <a:off x="1172126" y="829501"/>
        <a:ext cx="2114937" cy="897246"/>
      </dsp:txXfrm>
    </dsp:sp>
    <dsp:sp modelId="{D72EDE86-BEDD-41BC-96DF-523B830378E9}">
      <dsp:nvSpPr>
        <dsp:cNvPr id="0" name=""/>
        <dsp:cNvSpPr/>
      </dsp:nvSpPr>
      <dsp:spPr>
        <a:xfrm>
          <a:off x="3655575" y="829501"/>
          <a:ext cx="897246" cy="897246"/>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425C7E5-8CDE-46AC-8DF2-07596B4650A6}">
      <dsp:nvSpPr>
        <dsp:cNvPr id="0" name=""/>
        <dsp:cNvSpPr/>
      </dsp:nvSpPr>
      <dsp:spPr>
        <a:xfrm>
          <a:off x="3843996" y="1017923"/>
          <a:ext cx="520402" cy="52040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66E2480-D94D-4AB5-801C-045FE450DA22}">
      <dsp:nvSpPr>
        <dsp:cNvPr id="0" name=""/>
        <dsp:cNvSpPr/>
      </dsp:nvSpPr>
      <dsp:spPr>
        <a:xfrm>
          <a:off x="4745088" y="829501"/>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77850">
            <a:lnSpc>
              <a:spcPct val="90000"/>
            </a:lnSpc>
            <a:spcBef>
              <a:spcPct val="0"/>
            </a:spcBef>
            <a:spcAft>
              <a:spcPct val="35000"/>
            </a:spcAft>
            <a:buNone/>
          </a:pPr>
          <a:r>
            <a:rPr lang="en-US" sz="1300" kern="1200" dirty="0"/>
            <a:t>Perform exploratory data analysis. </a:t>
          </a:r>
        </a:p>
      </dsp:txBody>
      <dsp:txXfrm>
        <a:off x="4745088" y="829501"/>
        <a:ext cx="2114937" cy="897246"/>
      </dsp:txXfrm>
    </dsp:sp>
    <dsp:sp modelId="{B36CBEA6-1FAB-4ACF-8667-74EB0559F324}">
      <dsp:nvSpPr>
        <dsp:cNvPr id="0" name=""/>
        <dsp:cNvSpPr/>
      </dsp:nvSpPr>
      <dsp:spPr>
        <a:xfrm>
          <a:off x="7228536" y="829501"/>
          <a:ext cx="897246" cy="897246"/>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4F63114-7169-4495-89EC-1AC811152773}">
      <dsp:nvSpPr>
        <dsp:cNvPr id="0" name=""/>
        <dsp:cNvSpPr/>
      </dsp:nvSpPr>
      <dsp:spPr>
        <a:xfrm>
          <a:off x="7416958" y="1017923"/>
          <a:ext cx="520402" cy="52040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7856E45-FDBA-4438-815D-65FC6F31FA28}">
      <dsp:nvSpPr>
        <dsp:cNvPr id="0" name=""/>
        <dsp:cNvSpPr/>
      </dsp:nvSpPr>
      <dsp:spPr>
        <a:xfrm>
          <a:off x="8318049" y="829501"/>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77850">
            <a:lnSpc>
              <a:spcPct val="90000"/>
            </a:lnSpc>
            <a:spcBef>
              <a:spcPct val="0"/>
            </a:spcBef>
            <a:spcAft>
              <a:spcPct val="35000"/>
            </a:spcAft>
            <a:buNone/>
          </a:pPr>
          <a:r>
            <a:rPr lang="en-US" sz="1300" kern="1200" dirty="0"/>
            <a:t>Data will be cleansed before model selection.</a:t>
          </a:r>
        </a:p>
      </dsp:txBody>
      <dsp:txXfrm>
        <a:off x="8318049" y="829501"/>
        <a:ext cx="2114937" cy="897246"/>
      </dsp:txXfrm>
    </dsp:sp>
    <dsp:sp modelId="{2A6BBE5F-3402-45CD-B707-1968EFACE74C}">
      <dsp:nvSpPr>
        <dsp:cNvPr id="0" name=""/>
        <dsp:cNvSpPr/>
      </dsp:nvSpPr>
      <dsp:spPr>
        <a:xfrm>
          <a:off x="82613" y="2434089"/>
          <a:ext cx="897246" cy="897246"/>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B0EC7B4-5DD7-4BB2-B458-FA006A7343D2}">
      <dsp:nvSpPr>
        <dsp:cNvPr id="0" name=""/>
        <dsp:cNvSpPr/>
      </dsp:nvSpPr>
      <dsp:spPr>
        <a:xfrm>
          <a:off x="271034" y="2622511"/>
          <a:ext cx="520402" cy="52040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C930CDC-3190-4409-A9AF-23E31EE1B2B3}">
      <dsp:nvSpPr>
        <dsp:cNvPr id="0" name=""/>
        <dsp:cNvSpPr/>
      </dsp:nvSpPr>
      <dsp:spPr>
        <a:xfrm>
          <a:off x="1172126" y="2434089"/>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77850">
            <a:lnSpc>
              <a:spcPct val="90000"/>
            </a:lnSpc>
            <a:spcBef>
              <a:spcPct val="0"/>
            </a:spcBef>
            <a:spcAft>
              <a:spcPct val="35000"/>
            </a:spcAft>
            <a:buNone/>
          </a:pPr>
          <a:r>
            <a:rPr lang="en-US" sz="1300" kern="1200" dirty="0"/>
            <a:t>Identify and visualize which factors contribute to customer churn.</a:t>
          </a:r>
        </a:p>
      </dsp:txBody>
      <dsp:txXfrm>
        <a:off x="1172126" y="2434089"/>
        <a:ext cx="2114937" cy="897246"/>
      </dsp:txXfrm>
    </dsp:sp>
    <dsp:sp modelId="{5B8C7EAC-5734-455D-BD70-339CA80561A1}">
      <dsp:nvSpPr>
        <dsp:cNvPr id="0" name=""/>
        <dsp:cNvSpPr/>
      </dsp:nvSpPr>
      <dsp:spPr>
        <a:xfrm>
          <a:off x="3655575" y="2434089"/>
          <a:ext cx="897246" cy="897246"/>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0AA30F7-F702-4340-A7D6-7D43176AAF66}">
      <dsp:nvSpPr>
        <dsp:cNvPr id="0" name=""/>
        <dsp:cNvSpPr/>
      </dsp:nvSpPr>
      <dsp:spPr>
        <a:xfrm>
          <a:off x="3843996" y="2622511"/>
          <a:ext cx="520402" cy="520402"/>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FEFE64A-BEF5-4E6F-B36F-3EFC52A71EAE}">
      <dsp:nvSpPr>
        <dsp:cNvPr id="0" name=""/>
        <dsp:cNvSpPr/>
      </dsp:nvSpPr>
      <dsp:spPr>
        <a:xfrm>
          <a:off x="4745088" y="2434089"/>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77850">
            <a:lnSpc>
              <a:spcPct val="90000"/>
            </a:lnSpc>
            <a:spcBef>
              <a:spcPct val="0"/>
            </a:spcBef>
            <a:spcAft>
              <a:spcPct val="35000"/>
            </a:spcAft>
            <a:buNone/>
          </a:pPr>
          <a:r>
            <a:rPr lang="en-US" sz="1300" kern="1200" dirty="0"/>
            <a:t>Predict the probability of a customer who is likely to attrite using machine learning techniques</a:t>
          </a:r>
        </a:p>
      </dsp:txBody>
      <dsp:txXfrm>
        <a:off x="4745088" y="2434089"/>
        <a:ext cx="2114937" cy="897246"/>
      </dsp:txXfrm>
    </dsp:sp>
    <dsp:sp modelId="{C73A5C68-7B3E-4375-99FF-36590AFE837A}">
      <dsp:nvSpPr>
        <dsp:cNvPr id="0" name=""/>
        <dsp:cNvSpPr/>
      </dsp:nvSpPr>
      <dsp:spPr>
        <a:xfrm>
          <a:off x="7228536" y="2434089"/>
          <a:ext cx="897246" cy="897246"/>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0B9A9F0-62EB-448E-86B6-400C6B8F914C}">
      <dsp:nvSpPr>
        <dsp:cNvPr id="0" name=""/>
        <dsp:cNvSpPr/>
      </dsp:nvSpPr>
      <dsp:spPr>
        <a:xfrm>
          <a:off x="7416958" y="2622511"/>
          <a:ext cx="520402" cy="520402"/>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86E8EDA-698E-40A2-94DF-7BF44072D5B9}">
      <dsp:nvSpPr>
        <dsp:cNvPr id="0" name=""/>
        <dsp:cNvSpPr/>
      </dsp:nvSpPr>
      <dsp:spPr>
        <a:xfrm>
          <a:off x="8318049" y="2434089"/>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77850">
            <a:lnSpc>
              <a:spcPct val="90000"/>
            </a:lnSpc>
            <a:spcBef>
              <a:spcPct val="0"/>
            </a:spcBef>
            <a:spcAft>
              <a:spcPct val="35000"/>
            </a:spcAft>
            <a:buNone/>
          </a:pPr>
          <a:r>
            <a:rPr lang="en-US" sz="1300" kern="1200" dirty="0"/>
            <a:t>Classify if a customer is going to churn or not. </a:t>
          </a:r>
        </a:p>
      </dsp:txBody>
      <dsp:txXfrm>
        <a:off x="8318049" y="2434089"/>
        <a:ext cx="2114937" cy="897246"/>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19T02:22:58.936"/>
    </inkml:context>
    <inkml:brush xml:id="br0">
      <inkml:brushProperty name="width" value="0.05" units="cm"/>
      <inkml:brushProperty name="height" value="0.05" units="cm"/>
      <inkml:brushProperty name="ignorePressure" value="1"/>
    </inkml:brush>
  </inkml:definitions>
  <inkml:trace contextRef="#ctx0" brushRef="#br0">0 1,'0'0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19T02:23:11.450"/>
    </inkml:context>
    <inkml:brush xml:id="br0">
      <inkml:brushProperty name="width" value="0.05" units="cm"/>
      <inkml:brushProperty name="height" value="0.05" units="cm"/>
      <inkml:brushProperty name="ignorePressure" value="1"/>
    </inkml:brush>
  </inkml:definitions>
  <inkml:trace contextRef="#ctx0" brushRef="#br0">104 198,'-4'0,"-2"-8,-3-7,-1-10,-7-8,-5-8,2 0,4 6</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19T02:23:12.505"/>
    </inkml:context>
    <inkml:brush xml:id="br0">
      <inkml:brushProperty name="width" value="0.05" units="cm"/>
      <inkml:brushProperty name="height" value="0.05" units="cm"/>
      <inkml:brushProperty name="ignorePressure" value="1"/>
    </inkml:brush>
  </inkml:definitions>
  <inkml:trace contextRef="#ctx0" brushRef="#br0">52 60,'0'-5,"-4"0,-6-5,-1-4,-3 0,1 2</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19T02:23:19.510"/>
    </inkml:context>
    <inkml:brush xml:id="br0">
      <inkml:brushProperty name="width" value="0.05" units="cm"/>
      <inkml:brushProperty name="height" value="0.05" units="cm"/>
      <inkml:brushProperty name="ignorePressure" value="1"/>
    </inkml:brush>
  </inkml:definitions>
  <inkml:trace contextRef="#ctx0" brushRef="#br0">44 1,'-4'0,"-6"0,-5 0,0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19T02:23:20.608"/>
    </inkml:context>
    <inkml:brush xml:id="br0">
      <inkml:brushProperty name="width" value="0.05" units="cm"/>
      <inkml:brushProperty name="height" value="0.05" units="cm"/>
      <inkml:brushProperty name="ignorePressure" value="1"/>
    </inkml:brush>
  </inkml:definitions>
  <inkml:trace contextRef="#ctx0" brushRef="#br0">0 0,'0'0</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Graphic 1" descr="Tag=AccentColor&#10;Flavor=Light&#10;Target=Fill">
            <a:extLst>
              <a:ext uri="{FF2B5EF4-FFF2-40B4-BE49-F238E27FC236}">
                <a16:creationId xmlns:a16="http://schemas.microsoft.com/office/drawing/2014/main" id="{0D57E7FA-E8FC-45AC-868F-CDC8144939D6}"/>
              </a:ext>
            </a:extLst>
          </p:cNvPr>
          <p:cNvSpPr/>
          <p:nvPr/>
        </p:nvSpPr>
        <p:spPr>
          <a:xfrm rot="10800000" flipV="1">
            <a:off x="2599854" y="527562"/>
            <a:ext cx="6992292" cy="5102484"/>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alpha val="20000"/>
            </a:schemeClr>
          </a:solidFill>
          <a:ln w="32707"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807094A5-EB6F-441D-88F8-CD7A30C84707}"/>
              </a:ext>
            </a:extLst>
          </p:cNvPr>
          <p:cNvSpPr>
            <a:spLocks noGrp="1"/>
          </p:cNvSpPr>
          <p:nvPr>
            <p:ph type="ctrTitle"/>
          </p:nvPr>
        </p:nvSpPr>
        <p:spPr>
          <a:xfrm>
            <a:off x="1508760" y="1591056"/>
            <a:ext cx="5705856" cy="3264408"/>
          </a:xfrm>
        </p:spPr>
        <p:txBody>
          <a:bodyPr anchor="b">
            <a:normAutofit/>
          </a:bodyPr>
          <a:lstStyle>
            <a:lvl1pPr algn="l">
              <a:defRPr sz="48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1C7CE1E3-3929-42A6-81B7-056BD88EF353}"/>
              </a:ext>
            </a:extLst>
          </p:cNvPr>
          <p:cNvSpPr>
            <a:spLocks noGrp="1"/>
          </p:cNvSpPr>
          <p:nvPr>
            <p:ph type="subTitle" idx="1"/>
          </p:nvPr>
        </p:nvSpPr>
        <p:spPr>
          <a:xfrm>
            <a:off x="1524000" y="4928616"/>
            <a:ext cx="5705856" cy="996696"/>
          </a:xfrm>
        </p:spPr>
        <p:txBody>
          <a:bodyPr/>
          <a:lstStyle>
            <a:lvl1pPr marL="0" indent="0" algn="l">
              <a:buNone/>
              <a:defRPr sz="2400" cap="all"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5CE951E3-0794-422C-AF76-0AD4A7FB19EB}"/>
              </a:ext>
            </a:extLst>
          </p:cNvPr>
          <p:cNvSpPr>
            <a:spLocks noGrp="1"/>
          </p:cNvSpPr>
          <p:nvPr>
            <p:ph type="dt" sz="half" idx="10"/>
          </p:nvPr>
        </p:nvSpPr>
        <p:spPr/>
        <p:txBody>
          <a:bodyPr/>
          <a:lstStyle/>
          <a:p>
            <a:fld id="{3C04E684-10F4-4CC3-A0B9-F03AA7BE37CF}" type="datetimeFigureOut">
              <a:rPr lang="en-US" smtClean="0"/>
              <a:t>8/13/2020</a:t>
            </a:fld>
            <a:endParaRPr lang="en-US" dirty="0"/>
          </a:p>
        </p:txBody>
      </p:sp>
      <p:sp>
        <p:nvSpPr>
          <p:cNvPr id="5" name="Footer Placeholder 4">
            <a:extLst>
              <a:ext uri="{FF2B5EF4-FFF2-40B4-BE49-F238E27FC236}">
                <a16:creationId xmlns:a16="http://schemas.microsoft.com/office/drawing/2014/main" id="{114EBFA8-0291-4D77-A9D9-B17FC2382A80}"/>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357AC4D4-C4EE-4624-A329-C608A1D5AFE1}"/>
              </a:ext>
            </a:extLst>
          </p:cNvPr>
          <p:cNvSpPr>
            <a:spLocks noGrp="1"/>
          </p:cNvSpPr>
          <p:nvPr>
            <p:ph type="sldNum" sz="quarter" idx="12"/>
          </p:nvPr>
        </p:nvSpPr>
        <p:spPr/>
        <p:txBody>
          <a:bodyPr/>
          <a:lstStyle/>
          <a:p>
            <a:fld id="{51845F5A-061D-4825-9AE9-D7794091C6CF}" type="slidenum">
              <a:rPr lang="en-US" smtClean="0"/>
              <a:t>‹#›</a:t>
            </a:fld>
            <a:endParaRPr lang="en-US" dirty="0"/>
          </a:p>
        </p:txBody>
      </p:sp>
    </p:spTree>
    <p:extLst>
      <p:ext uri="{BB962C8B-B14F-4D97-AF65-F5344CB8AC3E}">
        <p14:creationId xmlns:p14="http://schemas.microsoft.com/office/powerpoint/2010/main" val="37218385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Graphic 1" descr="Tag=AccentColor&#10;Flavor=Light&#10;Target=Fill">
            <a:extLst>
              <a:ext uri="{FF2B5EF4-FFF2-40B4-BE49-F238E27FC236}">
                <a16:creationId xmlns:a16="http://schemas.microsoft.com/office/drawing/2014/main" id="{0EE21C0F-70D8-4F3C-9392-07559C90EE6E}"/>
              </a:ext>
            </a:extLst>
          </p:cNvPr>
          <p:cNvSpPr/>
          <p:nvPr/>
        </p:nvSpPr>
        <p:spPr>
          <a:xfrm rot="10800000" flipH="1" flipV="1">
            <a:off x="684965" y="1332237"/>
            <a:ext cx="5263732" cy="3841102"/>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alpha val="20000"/>
            </a:schemeClr>
          </a:solidFill>
          <a:ln w="32707"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48DB1DFE-8154-440D-93CF-FEF7860E897F}"/>
              </a:ext>
            </a:extLst>
          </p:cNvPr>
          <p:cNvSpPr>
            <a:spLocks noGrp="1"/>
          </p:cNvSpPr>
          <p:nvPr>
            <p:ph type="title"/>
          </p:nvPr>
        </p:nvSpPr>
        <p:spPr>
          <a:xfrm>
            <a:off x="1399032" y="2523744"/>
            <a:ext cx="3831336" cy="1453896"/>
          </a:xfrm>
        </p:spPr>
        <p:txBody>
          <a:bodyPr anchor="b"/>
          <a:lstStyle>
            <a:lvl1pPr algn="ct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9CD9D1F5-05CC-48F3-A314-315EF1703043}"/>
              </a:ext>
            </a:extLst>
          </p:cNvPr>
          <p:cNvSpPr>
            <a:spLocks noGrp="1"/>
          </p:cNvSpPr>
          <p:nvPr>
            <p:ph type="pic" idx="1"/>
          </p:nvPr>
        </p:nvSpPr>
        <p:spPr>
          <a:xfrm>
            <a:off x="6711696" y="640079"/>
            <a:ext cx="4837176" cy="556869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a:extLst>
              <a:ext uri="{FF2B5EF4-FFF2-40B4-BE49-F238E27FC236}">
                <a16:creationId xmlns:a16="http://schemas.microsoft.com/office/drawing/2014/main" id="{211807DE-1178-4BBB-89D8-9046239C2DE9}"/>
              </a:ext>
            </a:extLst>
          </p:cNvPr>
          <p:cNvSpPr>
            <a:spLocks noGrp="1"/>
          </p:cNvSpPr>
          <p:nvPr>
            <p:ph type="body" sz="half" idx="2"/>
          </p:nvPr>
        </p:nvSpPr>
        <p:spPr>
          <a:xfrm>
            <a:off x="1655064" y="4087368"/>
            <a:ext cx="3319272" cy="649224"/>
          </a:xfrm>
        </p:spPr>
        <p:txBody>
          <a:bodyPr>
            <a:noAutofit/>
          </a:bodyPr>
          <a:lstStyle>
            <a:lvl1pPr marL="0" indent="0" algn="ctr">
              <a:buNone/>
              <a:defRPr sz="2000" cap="all" baseline="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D48EA59-A1BC-48B7-9495-6D5C6035B14B}"/>
              </a:ext>
            </a:extLst>
          </p:cNvPr>
          <p:cNvSpPr>
            <a:spLocks noGrp="1"/>
          </p:cNvSpPr>
          <p:nvPr>
            <p:ph type="dt" sz="half" idx="10"/>
          </p:nvPr>
        </p:nvSpPr>
        <p:spPr/>
        <p:txBody>
          <a:bodyPr/>
          <a:lstStyle/>
          <a:p>
            <a:fld id="{3C04E684-10F4-4CC3-A0B9-F03AA7BE37CF}" type="datetimeFigureOut">
              <a:rPr lang="en-US" smtClean="0"/>
              <a:t>8/13/2020</a:t>
            </a:fld>
            <a:endParaRPr lang="en-US" dirty="0"/>
          </a:p>
        </p:txBody>
      </p:sp>
      <p:sp>
        <p:nvSpPr>
          <p:cNvPr id="6" name="Footer Placeholder 5">
            <a:extLst>
              <a:ext uri="{FF2B5EF4-FFF2-40B4-BE49-F238E27FC236}">
                <a16:creationId xmlns:a16="http://schemas.microsoft.com/office/drawing/2014/main" id="{49F85A72-B50F-440E-AAD3-53C099F6D9B6}"/>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72C2D00B-4207-4720-8C68-605CAFDD5CA2}"/>
              </a:ext>
            </a:extLst>
          </p:cNvPr>
          <p:cNvSpPr>
            <a:spLocks noGrp="1"/>
          </p:cNvSpPr>
          <p:nvPr>
            <p:ph type="sldNum" sz="quarter" idx="12"/>
          </p:nvPr>
        </p:nvSpPr>
        <p:spPr/>
        <p:txBody>
          <a:bodyPr/>
          <a:lstStyle/>
          <a:p>
            <a:fld id="{51845F5A-061D-4825-9AE9-D7794091C6CF}" type="slidenum">
              <a:rPr lang="en-US" smtClean="0"/>
              <a:t>‹#›</a:t>
            </a:fld>
            <a:endParaRPr lang="en-US" dirty="0"/>
          </a:p>
        </p:txBody>
      </p:sp>
    </p:spTree>
    <p:extLst>
      <p:ext uri="{BB962C8B-B14F-4D97-AF65-F5344CB8AC3E}">
        <p14:creationId xmlns:p14="http://schemas.microsoft.com/office/powerpoint/2010/main" val="35221938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1C888B-58B8-4428-8B1D-4E26FC5DD59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314F67B-D516-42FA-A2CA-2DCD37CFE8D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82BA5FF-4919-4FF8-9C04-06CE156B762F}"/>
              </a:ext>
            </a:extLst>
          </p:cNvPr>
          <p:cNvSpPr>
            <a:spLocks noGrp="1"/>
          </p:cNvSpPr>
          <p:nvPr>
            <p:ph type="dt" sz="half" idx="10"/>
          </p:nvPr>
        </p:nvSpPr>
        <p:spPr/>
        <p:txBody>
          <a:bodyPr/>
          <a:lstStyle/>
          <a:p>
            <a:fld id="{3C04E684-10F4-4CC3-A0B9-F03AA7BE37CF}" type="datetimeFigureOut">
              <a:rPr lang="en-US" smtClean="0"/>
              <a:t>8/13/2020</a:t>
            </a:fld>
            <a:endParaRPr lang="en-US" dirty="0"/>
          </a:p>
        </p:txBody>
      </p:sp>
      <p:sp>
        <p:nvSpPr>
          <p:cNvPr id="5" name="Footer Placeholder 4">
            <a:extLst>
              <a:ext uri="{FF2B5EF4-FFF2-40B4-BE49-F238E27FC236}">
                <a16:creationId xmlns:a16="http://schemas.microsoft.com/office/drawing/2014/main" id="{CBEDA970-128E-4150-8E5A-A1B056E83502}"/>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AEC6CD1-EE5E-42EF-B76D-BB803BA6AB5E}"/>
              </a:ext>
            </a:extLst>
          </p:cNvPr>
          <p:cNvSpPr>
            <a:spLocks noGrp="1"/>
          </p:cNvSpPr>
          <p:nvPr>
            <p:ph type="sldNum" sz="quarter" idx="12"/>
          </p:nvPr>
        </p:nvSpPr>
        <p:spPr/>
        <p:txBody>
          <a:bodyPr/>
          <a:lstStyle/>
          <a:p>
            <a:fld id="{51845F5A-061D-4825-9AE9-D7794091C6CF}" type="slidenum">
              <a:rPr lang="en-US" smtClean="0"/>
              <a:t>‹#›</a:t>
            </a:fld>
            <a:endParaRPr lang="en-US" dirty="0"/>
          </a:p>
        </p:txBody>
      </p:sp>
    </p:spTree>
    <p:extLst>
      <p:ext uri="{BB962C8B-B14F-4D97-AF65-F5344CB8AC3E}">
        <p14:creationId xmlns:p14="http://schemas.microsoft.com/office/powerpoint/2010/main" val="312396818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50C2A1B-34CA-4877-9435-D77DF325757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F255E5E-4A81-44CC-8D99-F56E625D463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19CEECF-A221-4ECC-AD9C-E197D516D24C}"/>
              </a:ext>
            </a:extLst>
          </p:cNvPr>
          <p:cNvSpPr>
            <a:spLocks noGrp="1"/>
          </p:cNvSpPr>
          <p:nvPr>
            <p:ph type="dt" sz="half" idx="10"/>
          </p:nvPr>
        </p:nvSpPr>
        <p:spPr/>
        <p:txBody>
          <a:bodyPr/>
          <a:lstStyle/>
          <a:p>
            <a:fld id="{3C04E684-10F4-4CC3-A0B9-F03AA7BE37CF}" type="datetimeFigureOut">
              <a:rPr lang="en-US" smtClean="0"/>
              <a:t>8/13/2020</a:t>
            </a:fld>
            <a:endParaRPr lang="en-US" dirty="0"/>
          </a:p>
        </p:txBody>
      </p:sp>
      <p:sp>
        <p:nvSpPr>
          <p:cNvPr id="5" name="Footer Placeholder 4">
            <a:extLst>
              <a:ext uri="{FF2B5EF4-FFF2-40B4-BE49-F238E27FC236}">
                <a16:creationId xmlns:a16="http://schemas.microsoft.com/office/drawing/2014/main" id="{018F41AE-0DDE-49ED-9F0C-E0E16F599A0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7B47FB7-77F0-4C43-B81E-D04B31C953DA}"/>
              </a:ext>
            </a:extLst>
          </p:cNvPr>
          <p:cNvSpPr>
            <a:spLocks noGrp="1"/>
          </p:cNvSpPr>
          <p:nvPr>
            <p:ph type="sldNum" sz="quarter" idx="12"/>
          </p:nvPr>
        </p:nvSpPr>
        <p:spPr/>
        <p:txBody>
          <a:bodyPr/>
          <a:lstStyle/>
          <a:p>
            <a:fld id="{51845F5A-061D-4825-9AE9-D7794091C6CF}" type="slidenum">
              <a:rPr lang="en-US" smtClean="0"/>
              <a:t>‹#›</a:t>
            </a:fld>
            <a:endParaRPr lang="en-US" dirty="0"/>
          </a:p>
        </p:txBody>
      </p:sp>
    </p:spTree>
    <p:extLst>
      <p:ext uri="{BB962C8B-B14F-4D97-AF65-F5344CB8AC3E}">
        <p14:creationId xmlns:p14="http://schemas.microsoft.com/office/powerpoint/2010/main" val="21501126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Freeform: Shape 6" descr="Tag=AccentColor&#10;Flavor=Light&#10;Target=Fill">
            <a:extLst>
              <a:ext uri="{FF2B5EF4-FFF2-40B4-BE49-F238E27FC236}">
                <a16:creationId xmlns:a16="http://schemas.microsoft.com/office/drawing/2014/main" id="{13B7BB51-92B8-4089-8DAB-1202A4D1C6A3}"/>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dirty="0"/>
          </a:p>
        </p:txBody>
      </p:sp>
      <p:sp>
        <p:nvSpPr>
          <p:cNvPr id="2" name="Title 1">
            <a:extLst>
              <a:ext uri="{FF2B5EF4-FFF2-40B4-BE49-F238E27FC236}">
                <a16:creationId xmlns:a16="http://schemas.microsoft.com/office/drawing/2014/main" id="{26030E26-A86A-417A-AA64-699AA8DD3DA5}"/>
              </a:ext>
            </a:extLst>
          </p:cNvPr>
          <p:cNvSpPr>
            <a:spLocks noGrp="1"/>
          </p:cNvSpPr>
          <p:nvPr>
            <p:ph type="title"/>
          </p:nvPr>
        </p:nvSpPr>
        <p:spPr/>
        <p:txBody>
          <a:bodyPr>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D19CF97E-0E6E-41E9-B75B-0371E744D1E8}"/>
              </a:ext>
            </a:extLst>
          </p:cNvPr>
          <p:cNvSpPr>
            <a:spLocks noGrp="1"/>
          </p:cNvSpPr>
          <p:nvPr>
            <p:ph idx="1"/>
          </p:nvPr>
        </p:nvSpPr>
        <p:spPr>
          <a:xfrm>
            <a:off x="838200" y="2011680"/>
            <a:ext cx="10515600" cy="4160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70BAE770-8363-44CD-8A22-AB26C5C5361B}"/>
              </a:ext>
            </a:extLst>
          </p:cNvPr>
          <p:cNvSpPr>
            <a:spLocks noGrp="1"/>
          </p:cNvSpPr>
          <p:nvPr>
            <p:ph type="dt" sz="half" idx="10"/>
          </p:nvPr>
        </p:nvSpPr>
        <p:spPr/>
        <p:txBody>
          <a:bodyPr/>
          <a:lstStyle/>
          <a:p>
            <a:fld id="{3C04E684-10F4-4CC3-A0B9-F03AA7BE37CF}" type="datetimeFigureOut">
              <a:rPr lang="en-US" smtClean="0"/>
              <a:t>8/13/2020</a:t>
            </a:fld>
            <a:endParaRPr lang="en-US" dirty="0"/>
          </a:p>
        </p:txBody>
      </p:sp>
      <p:sp>
        <p:nvSpPr>
          <p:cNvPr id="5" name="Footer Placeholder 4">
            <a:extLst>
              <a:ext uri="{FF2B5EF4-FFF2-40B4-BE49-F238E27FC236}">
                <a16:creationId xmlns:a16="http://schemas.microsoft.com/office/drawing/2014/main" id="{36E618F2-3B8E-4449-91E7-F8AA4960938F}"/>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63428F0-E5C2-42A1-AB2F-1A19FFAD19CF}"/>
              </a:ext>
            </a:extLst>
          </p:cNvPr>
          <p:cNvSpPr>
            <a:spLocks noGrp="1"/>
          </p:cNvSpPr>
          <p:nvPr>
            <p:ph type="sldNum" sz="quarter" idx="12"/>
          </p:nvPr>
        </p:nvSpPr>
        <p:spPr/>
        <p:txBody>
          <a:bodyPr/>
          <a:lstStyle/>
          <a:p>
            <a:fld id="{51845F5A-061D-4825-9AE9-D7794091C6CF}" type="slidenum">
              <a:rPr lang="en-US" smtClean="0"/>
              <a:t>‹#›</a:t>
            </a:fld>
            <a:endParaRPr lang="en-US" dirty="0"/>
          </a:p>
        </p:txBody>
      </p:sp>
    </p:spTree>
    <p:extLst>
      <p:ext uri="{BB962C8B-B14F-4D97-AF65-F5344CB8AC3E}">
        <p14:creationId xmlns:p14="http://schemas.microsoft.com/office/powerpoint/2010/main" val="8808359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Graphic 9" descr="Tag=AccentColor&#10;Flavor=Light&#10;Target=Fill">
            <a:extLst>
              <a:ext uri="{FF2B5EF4-FFF2-40B4-BE49-F238E27FC236}">
                <a16:creationId xmlns:a16="http://schemas.microsoft.com/office/drawing/2014/main" id="{DB2CE8D6-5B4E-4EBE-9ED5-A1DA7E2A5CDA}"/>
              </a:ext>
            </a:extLst>
          </p:cNvPr>
          <p:cNvSpPr/>
          <p:nvPr/>
        </p:nvSpPr>
        <p:spPr>
          <a:xfrm>
            <a:off x="7209816" y="0"/>
            <a:ext cx="4143984" cy="5747660"/>
          </a:xfrm>
          <a:custGeom>
            <a:avLst/>
            <a:gdLst>
              <a:gd name="connsiteX0" fmla="*/ 0 w 3843750"/>
              <a:gd name="connsiteY0" fmla="*/ 346 h 5956080"/>
              <a:gd name="connsiteX1" fmla="*/ 72373 w 3843750"/>
              <a:gd name="connsiteY1" fmla="*/ 2447534 h 5956080"/>
              <a:gd name="connsiteX2" fmla="*/ 145093 w 3843750"/>
              <a:gd name="connsiteY2" fmla="*/ 3878724 h 5956080"/>
              <a:gd name="connsiteX3" fmla="*/ 237897 w 3843750"/>
              <a:gd name="connsiteY3" fmla="*/ 4208041 h 5956080"/>
              <a:gd name="connsiteX4" fmla="*/ 281875 w 3843750"/>
              <a:gd name="connsiteY4" fmla="*/ 4677601 h 5956080"/>
              <a:gd name="connsiteX5" fmla="*/ 360135 w 3843750"/>
              <a:gd name="connsiteY5" fmla="*/ 5287407 h 5956080"/>
              <a:gd name="connsiteX6" fmla="*/ 414155 w 3843750"/>
              <a:gd name="connsiteY6" fmla="*/ 5817914 h 5956080"/>
              <a:gd name="connsiteX7" fmla="*/ 681487 w 3843750"/>
              <a:gd name="connsiteY7" fmla="*/ 5914873 h 5956080"/>
              <a:gd name="connsiteX8" fmla="*/ 892373 w 3843750"/>
              <a:gd name="connsiteY8" fmla="*/ 5605295 h 5956080"/>
              <a:gd name="connsiteX9" fmla="*/ 1027770 w 3843750"/>
              <a:gd name="connsiteY9" fmla="*/ 5804063 h 5956080"/>
              <a:gd name="connsiteX10" fmla="*/ 1200566 w 3843750"/>
              <a:gd name="connsiteY10" fmla="*/ 5527036 h 5956080"/>
              <a:gd name="connsiteX11" fmla="*/ 1348083 w 3843750"/>
              <a:gd name="connsiteY11" fmla="*/ 5363590 h 5956080"/>
              <a:gd name="connsiteX12" fmla="*/ 1425997 w 3843750"/>
              <a:gd name="connsiteY12" fmla="*/ 4800532 h 5956080"/>
              <a:gd name="connsiteX13" fmla="*/ 1517416 w 3843750"/>
              <a:gd name="connsiteY13" fmla="*/ 4640549 h 5956080"/>
              <a:gd name="connsiteX14" fmla="*/ 1569705 w 3843750"/>
              <a:gd name="connsiteY14" fmla="*/ 4803995 h 5956080"/>
              <a:gd name="connsiteX15" fmla="*/ 1530921 w 3843750"/>
              <a:gd name="connsiteY15" fmla="*/ 5433885 h 5956080"/>
              <a:gd name="connsiteX16" fmla="*/ 1614721 w 3843750"/>
              <a:gd name="connsiteY16" fmla="*/ 5319957 h 5956080"/>
              <a:gd name="connsiteX17" fmla="*/ 1800676 w 3843750"/>
              <a:gd name="connsiteY17" fmla="*/ 4608691 h 5956080"/>
              <a:gd name="connsiteX18" fmla="*/ 1918759 w 3843750"/>
              <a:gd name="connsiteY18" fmla="*/ 4486799 h 5956080"/>
              <a:gd name="connsiteX19" fmla="*/ 2009139 w 3843750"/>
              <a:gd name="connsiteY19" fmla="*/ 4715000 h 5956080"/>
              <a:gd name="connsiteX20" fmla="*/ 2135532 w 3843750"/>
              <a:gd name="connsiteY20" fmla="*/ 5321689 h 5956080"/>
              <a:gd name="connsiteX21" fmla="*/ 2209291 w 3843750"/>
              <a:gd name="connsiteY21" fmla="*/ 5028733 h 5956080"/>
              <a:gd name="connsiteX22" fmla="*/ 2501208 w 3843750"/>
              <a:gd name="connsiteY22" fmla="*/ 4457711 h 5956080"/>
              <a:gd name="connsiteX23" fmla="*/ 2695127 w 3843750"/>
              <a:gd name="connsiteY23" fmla="*/ 4973674 h 5956080"/>
              <a:gd name="connsiteX24" fmla="*/ 2825329 w 3843750"/>
              <a:gd name="connsiteY24" fmla="*/ 4563328 h 5956080"/>
              <a:gd name="connsiteX25" fmla="*/ 2904628 w 3843750"/>
              <a:gd name="connsiteY25" fmla="*/ 4466368 h 5956080"/>
              <a:gd name="connsiteX26" fmla="*/ 2922635 w 3843750"/>
              <a:gd name="connsiteY26" fmla="*/ 4519696 h 5956080"/>
              <a:gd name="connsiteX27" fmla="*/ 3089544 w 3843750"/>
              <a:gd name="connsiteY27" fmla="*/ 3606545 h 5956080"/>
              <a:gd name="connsiteX28" fmla="*/ 3150490 w 3843750"/>
              <a:gd name="connsiteY28" fmla="*/ 3989882 h 5956080"/>
              <a:gd name="connsiteX29" fmla="*/ 3755448 w 3843750"/>
              <a:gd name="connsiteY29" fmla="*/ 1538193 h 5956080"/>
              <a:gd name="connsiteX30" fmla="*/ 3850330 w 3843750"/>
              <a:gd name="connsiteY30" fmla="*/ 0 h 5956080"/>
              <a:gd name="connsiteX31" fmla="*/ 0 w 3843750"/>
              <a:gd name="connsiteY31" fmla="*/ 0 h 5956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843750" h="5956080">
                <a:moveTo>
                  <a:pt x="0" y="346"/>
                </a:moveTo>
                <a:cubicBezTo>
                  <a:pt x="12120" y="1234155"/>
                  <a:pt x="72720" y="2447534"/>
                  <a:pt x="72373" y="2447534"/>
                </a:cubicBezTo>
                <a:cubicBezTo>
                  <a:pt x="72720" y="2449265"/>
                  <a:pt x="114274" y="3641520"/>
                  <a:pt x="145093" y="3878724"/>
                </a:cubicBezTo>
                <a:cubicBezTo>
                  <a:pt x="176258" y="4119392"/>
                  <a:pt x="210194" y="3969797"/>
                  <a:pt x="237897" y="4208041"/>
                </a:cubicBezTo>
                <a:cubicBezTo>
                  <a:pt x="250017" y="4367677"/>
                  <a:pt x="237204" y="4527661"/>
                  <a:pt x="281875" y="4677601"/>
                </a:cubicBezTo>
                <a:cubicBezTo>
                  <a:pt x="278758" y="4908226"/>
                  <a:pt x="338319" y="5059552"/>
                  <a:pt x="360135" y="5287407"/>
                </a:cubicBezTo>
                <a:cubicBezTo>
                  <a:pt x="370177" y="5468860"/>
                  <a:pt x="348015" y="5649274"/>
                  <a:pt x="414155" y="5817914"/>
                </a:cubicBezTo>
                <a:cubicBezTo>
                  <a:pt x="467137" y="5947770"/>
                  <a:pt x="534662" y="6049578"/>
                  <a:pt x="681487" y="5914873"/>
                </a:cubicBezTo>
                <a:cubicBezTo>
                  <a:pt x="680448" y="5747964"/>
                  <a:pt x="925963" y="5772897"/>
                  <a:pt x="892373" y="5605295"/>
                </a:cubicBezTo>
                <a:cubicBezTo>
                  <a:pt x="1003184" y="5641309"/>
                  <a:pt x="945009" y="5759046"/>
                  <a:pt x="1027770" y="5804063"/>
                </a:cubicBezTo>
                <a:cubicBezTo>
                  <a:pt x="1099105" y="5719915"/>
                  <a:pt x="1051664" y="5551968"/>
                  <a:pt x="1200566" y="5527036"/>
                </a:cubicBezTo>
                <a:cubicBezTo>
                  <a:pt x="1352931" y="5564088"/>
                  <a:pt x="1336655" y="5453970"/>
                  <a:pt x="1348083" y="5363590"/>
                </a:cubicBezTo>
                <a:cubicBezTo>
                  <a:pt x="1370938" y="5149586"/>
                  <a:pt x="1389291" y="5009687"/>
                  <a:pt x="1425997" y="4800532"/>
                </a:cubicBezTo>
                <a:cubicBezTo>
                  <a:pt x="1436385" y="4748243"/>
                  <a:pt x="1415608" y="4628775"/>
                  <a:pt x="1517416" y="4640549"/>
                </a:cubicBezTo>
                <a:cubicBezTo>
                  <a:pt x="1596022" y="4651976"/>
                  <a:pt x="1566242" y="4746512"/>
                  <a:pt x="1569705" y="4803995"/>
                </a:cubicBezTo>
                <a:cubicBezTo>
                  <a:pt x="1600177" y="5128809"/>
                  <a:pt x="1532998" y="5109763"/>
                  <a:pt x="1530921" y="5433885"/>
                </a:cubicBezTo>
                <a:cubicBezTo>
                  <a:pt x="1530574" y="5446697"/>
                  <a:pt x="1580786" y="5458125"/>
                  <a:pt x="1614721" y="5319957"/>
                </a:cubicBezTo>
                <a:cubicBezTo>
                  <a:pt x="1681208" y="5047432"/>
                  <a:pt x="1760507" y="4832736"/>
                  <a:pt x="1800676" y="4608691"/>
                </a:cubicBezTo>
                <a:cubicBezTo>
                  <a:pt x="1848463" y="4656824"/>
                  <a:pt x="1889671" y="4439704"/>
                  <a:pt x="1918759" y="4486799"/>
                </a:cubicBezTo>
                <a:cubicBezTo>
                  <a:pt x="1932264" y="4566098"/>
                  <a:pt x="1956503" y="4642626"/>
                  <a:pt x="2009139" y="4715000"/>
                </a:cubicBezTo>
                <a:cubicBezTo>
                  <a:pt x="2054502" y="4933851"/>
                  <a:pt x="2004983" y="5137812"/>
                  <a:pt x="2135532" y="5321689"/>
                </a:cubicBezTo>
                <a:cubicBezTo>
                  <a:pt x="2135532" y="5321689"/>
                  <a:pt x="2137610" y="5265245"/>
                  <a:pt x="2209291" y="5028733"/>
                </a:cubicBezTo>
                <a:cubicBezTo>
                  <a:pt x="2267120" y="4838277"/>
                  <a:pt x="2341225" y="4936622"/>
                  <a:pt x="2501208" y="4457711"/>
                </a:cubicBezTo>
                <a:cubicBezTo>
                  <a:pt x="2545186" y="4641934"/>
                  <a:pt x="2446495" y="4877753"/>
                  <a:pt x="2695127" y="4973674"/>
                </a:cubicBezTo>
                <a:cubicBezTo>
                  <a:pt x="2743260" y="4833775"/>
                  <a:pt x="2706208" y="4662365"/>
                  <a:pt x="2825329" y="4563328"/>
                </a:cubicBezTo>
                <a:cubicBezTo>
                  <a:pt x="2859958" y="4534586"/>
                  <a:pt x="2884890" y="4501689"/>
                  <a:pt x="2904628" y="4466368"/>
                </a:cubicBezTo>
                <a:cubicBezTo>
                  <a:pt x="2910515" y="4484375"/>
                  <a:pt x="2916749" y="4503074"/>
                  <a:pt x="2922635" y="4519696"/>
                </a:cubicBezTo>
                <a:cubicBezTo>
                  <a:pt x="2946529" y="4491647"/>
                  <a:pt x="3082618" y="3784882"/>
                  <a:pt x="3089544" y="3606545"/>
                </a:cubicBezTo>
                <a:cubicBezTo>
                  <a:pt x="3124172" y="3733285"/>
                  <a:pt x="3150490" y="3989882"/>
                  <a:pt x="3150490" y="3989882"/>
                </a:cubicBezTo>
                <a:cubicBezTo>
                  <a:pt x="3150490" y="3989882"/>
                  <a:pt x="3300085" y="3936900"/>
                  <a:pt x="3755448" y="1538193"/>
                </a:cubicBezTo>
                <a:cubicBezTo>
                  <a:pt x="3791461" y="1348775"/>
                  <a:pt x="3824704" y="697762"/>
                  <a:pt x="3850330" y="0"/>
                </a:cubicBezTo>
                <a:lnTo>
                  <a:pt x="0" y="0"/>
                </a:lnTo>
                <a:close/>
              </a:path>
            </a:pathLst>
          </a:custGeom>
          <a:solidFill>
            <a:schemeClr val="accent1">
              <a:alpha val="20000"/>
            </a:schemeClr>
          </a:solidFill>
          <a:ln w="32707"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64AD5705-B027-4C44-B38A-60296E29EB12}"/>
              </a:ext>
            </a:extLst>
          </p:cNvPr>
          <p:cNvSpPr>
            <a:spLocks noGrp="1"/>
          </p:cNvSpPr>
          <p:nvPr>
            <p:ph type="title"/>
          </p:nvPr>
        </p:nvSpPr>
        <p:spPr>
          <a:xfrm>
            <a:off x="831850" y="1078991"/>
            <a:ext cx="5266944" cy="3136392"/>
          </a:xfrm>
        </p:spPr>
        <p:txBody>
          <a:bodyPr anchor="b">
            <a:normAutofit/>
          </a:bodyPr>
          <a:lstStyle>
            <a:lvl1pPr>
              <a:defRPr sz="48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E8BBAC4-9088-44CF-BA2D-B8DD24FB5274}"/>
              </a:ext>
            </a:extLst>
          </p:cNvPr>
          <p:cNvSpPr>
            <a:spLocks noGrp="1"/>
          </p:cNvSpPr>
          <p:nvPr>
            <p:ph type="body" idx="1"/>
          </p:nvPr>
        </p:nvSpPr>
        <p:spPr>
          <a:xfrm>
            <a:off x="831850" y="4279392"/>
            <a:ext cx="5266944" cy="1500187"/>
          </a:xfrm>
        </p:spPr>
        <p:txBody>
          <a:bodyPr/>
          <a:lstStyle>
            <a:lvl1pPr marL="0" indent="0">
              <a:buNone/>
              <a:defRPr sz="2400" cap="all"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793FB3F-D2A6-4919-B57B-C08861D46303}"/>
              </a:ext>
            </a:extLst>
          </p:cNvPr>
          <p:cNvSpPr>
            <a:spLocks noGrp="1"/>
          </p:cNvSpPr>
          <p:nvPr>
            <p:ph type="dt" sz="half" idx="10"/>
          </p:nvPr>
        </p:nvSpPr>
        <p:spPr/>
        <p:txBody>
          <a:bodyPr/>
          <a:lstStyle/>
          <a:p>
            <a:fld id="{3C04E684-10F4-4CC3-A0B9-F03AA7BE37CF}" type="datetimeFigureOut">
              <a:rPr lang="en-US" smtClean="0"/>
              <a:t>8/13/2020</a:t>
            </a:fld>
            <a:endParaRPr lang="en-US" dirty="0"/>
          </a:p>
        </p:txBody>
      </p:sp>
      <p:sp>
        <p:nvSpPr>
          <p:cNvPr id="5" name="Footer Placeholder 4">
            <a:extLst>
              <a:ext uri="{FF2B5EF4-FFF2-40B4-BE49-F238E27FC236}">
                <a16:creationId xmlns:a16="http://schemas.microsoft.com/office/drawing/2014/main" id="{989049E0-6BE5-43FA-A4D4-ACAFC871A79F}"/>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DF8C28D-1479-4F15-B906-0AEBBCCA8CFA}"/>
              </a:ext>
            </a:extLst>
          </p:cNvPr>
          <p:cNvSpPr>
            <a:spLocks noGrp="1"/>
          </p:cNvSpPr>
          <p:nvPr>
            <p:ph type="sldNum" sz="quarter" idx="12"/>
          </p:nvPr>
        </p:nvSpPr>
        <p:spPr/>
        <p:txBody>
          <a:bodyPr/>
          <a:lstStyle/>
          <a:p>
            <a:fld id="{51845F5A-061D-4825-9AE9-D7794091C6CF}" type="slidenum">
              <a:rPr lang="en-US" smtClean="0"/>
              <a:t>‹#›</a:t>
            </a:fld>
            <a:endParaRPr lang="en-US" dirty="0"/>
          </a:p>
        </p:txBody>
      </p:sp>
    </p:spTree>
    <p:extLst>
      <p:ext uri="{BB962C8B-B14F-4D97-AF65-F5344CB8AC3E}">
        <p14:creationId xmlns:p14="http://schemas.microsoft.com/office/powerpoint/2010/main" val="25533576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Shape 7" descr="Tag=AccentColor&#10;Flavor=Light&#10;Target=Fill">
            <a:extLst>
              <a:ext uri="{FF2B5EF4-FFF2-40B4-BE49-F238E27FC236}">
                <a16:creationId xmlns:a16="http://schemas.microsoft.com/office/drawing/2014/main" id="{FD51F360-8860-4FB5-A0A5-773473DD8B39}"/>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dirty="0"/>
          </a:p>
        </p:txBody>
      </p:sp>
      <p:sp>
        <p:nvSpPr>
          <p:cNvPr id="2" name="Title 1">
            <a:extLst>
              <a:ext uri="{FF2B5EF4-FFF2-40B4-BE49-F238E27FC236}">
                <a16:creationId xmlns:a16="http://schemas.microsoft.com/office/drawing/2014/main" id="{D2A77EC9-372A-4ECA-9088-780532AF057F}"/>
              </a:ext>
            </a:extLst>
          </p:cNvPr>
          <p:cNvSpPr>
            <a:spLocks noGrp="1"/>
          </p:cNvSpPr>
          <p:nvPr>
            <p:ph type="title"/>
          </p:nvPr>
        </p:nvSpPr>
        <p:spPr/>
        <p:txBody>
          <a:bodyPr>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7C882CE-1B27-414A-9B06-AA5D2DB683BA}"/>
              </a:ext>
            </a:extLst>
          </p:cNvPr>
          <p:cNvSpPr>
            <a:spLocks noGrp="1"/>
          </p:cNvSpPr>
          <p:nvPr>
            <p:ph sz="half" idx="1"/>
          </p:nvPr>
        </p:nvSpPr>
        <p:spPr>
          <a:xfrm>
            <a:off x="838200" y="2011680"/>
            <a:ext cx="4937760" cy="4160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A0397E60-5D92-4530-96D1-FC09AF3C2742}"/>
              </a:ext>
            </a:extLst>
          </p:cNvPr>
          <p:cNvSpPr>
            <a:spLocks noGrp="1"/>
          </p:cNvSpPr>
          <p:nvPr>
            <p:ph sz="half" idx="2"/>
          </p:nvPr>
        </p:nvSpPr>
        <p:spPr>
          <a:xfrm>
            <a:off x="6419088" y="2011680"/>
            <a:ext cx="4937760" cy="4160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034240FE-0C6A-47E9-9B0A-7B3C60877372}"/>
              </a:ext>
            </a:extLst>
          </p:cNvPr>
          <p:cNvSpPr>
            <a:spLocks noGrp="1"/>
          </p:cNvSpPr>
          <p:nvPr>
            <p:ph type="dt" sz="half" idx="10"/>
          </p:nvPr>
        </p:nvSpPr>
        <p:spPr/>
        <p:txBody>
          <a:bodyPr/>
          <a:lstStyle/>
          <a:p>
            <a:fld id="{3C04E684-10F4-4CC3-A0B9-F03AA7BE37CF}" type="datetimeFigureOut">
              <a:rPr lang="en-US" smtClean="0"/>
              <a:t>8/13/2020</a:t>
            </a:fld>
            <a:endParaRPr lang="en-US" dirty="0"/>
          </a:p>
        </p:txBody>
      </p:sp>
      <p:sp>
        <p:nvSpPr>
          <p:cNvPr id="6" name="Footer Placeholder 5">
            <a:extLst>
              <a:ext uri="{FF2B5EF4-FFF2-40B4-BE49-F238E27FC236}">
                <a16:creationId xmlns:a16="http://schemas.microsoft.com/office/drawing/2014/main" id="{8671AE1B-BB18-4C7E-AA77-3A4D401A5F35}"/>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76FA7B1D-FEDD-4E29-A352-29E5F498B323}"/>
              </a:ext>
            </a:extLst>
          </p:cNvPr>
          <p:cNvSpPr>
            <a:spLocks noGrp="1"/>
          </p:cNvSpPr>
          <p:nvPr>
            <p:ph type="sldNum" sz="quarter" idx="12"/>
          </p:nvPr>
        </p:nvSpPr>
        <p:spPr/>
        <p:txBody>
          <a:bodyPr/>
          <a:lstStyle/>
          <a:p>
            <a:fld id="{51845F5A-061D-4825-9AE9-D7794091C6CF}" type="slidenum">
              <a:rPr lang="en-US" smtClean="0"/>
              <a:t>‹#›</a:t>
            </a:fld>
            <a:endParaRPr lang="en-US" dirty="0"/>
          </a:p>
        </p:txBody>
      </p:sp>
    </p:spTree>
    <p:extLst>
      <p:ext uri="{BB962C8B-B14F-4D97-AF65-F5344CB8AC3E}">
        <p14:creationId xmlns:p14="http://schemas.microsoft.com/office/powerpoint/2010/main" val="27124776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Shape 9" descr="Tag=AccentColor&#10;Flavor=Light&#10;Target=Fill">
            <a:extLst>
              <a:ext uri="{FF2B5EF4-FFF2-40B4-BE49-F238E27FC236}">
                <a16:creationId xmlns:a16="http://schemas.microsoft.com/office/drawing/2014/main" id="{527D753D-3426-457C-9082-B92894509EC0}"/>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dirty="0"/>
          </a:p>
        </p:txBody>
      </p:sp>
      <p:sp>
        <p:nvSpPr>
          <p:cNvPr id="2" name="Title 1">
            <a:extLst>
              <a:ext uri="{FF2B5EF4-FFF2-40B4-BE49-F238E27FC236}">
                <a16:creationId xmlns:a16="http://schemas.microsoft.com/office/drawing/2014/main" id="{164D2B94-0682-4185-BCE3-89AF214A4FA8}"/>
              </a:ext>
            </a:extLst>
          </p:cNvPr>
          <p:cNvSpPr>
            <a:spLocks noGrp="1"/>
          </p:cNvSpPr>
          <p:nvPr>
            <p:ph type="title"/>
          </p:nvPr>
        </p:nvSpPr>
        <p:spPr>
          <a:xfrm>
            <a:off x="839788" y="365125"/>
            <a:ext cx="10515600" cy="1325563"/>
          </a:xfrm>
        </p:spPr>
        <p:txBody>
          <a:bodyPr>
            <a:normAutofit/>
          </a:bodyPr>
          <a:lstStyle>
            <a:lvl1pPr>
              <a:defRPr sz="4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8D65C47E-B85E-4B3E-A669-DEEC7F5DF2FB}"/>
              </a:ext>
            </a:extLst>
          </p:cNvPr>
          <p:cNvSpPr>
            <a:spLocks noGrp="1"/>
          </p:cNvSpPr>
          <p:nvPr>
            <p:ph type="body" idx="1"/>
          </p:nvPr>
        </p:nvSpPr>
        <p:spPr>
          <a:xfrm>
            <a:off x="839788" y="2011680"/>
            <a:ext cx="4937760" cy="950976"/>
          </a:xfrm>
        </p:spPr>
        <p:txBody>
          <a:bodyPr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324517F-FE8C-49AD-9A52-0F4301052699}"/>
              </a:ext>
            </a:extLst>
          </p:cNvPr>
          <p:cNvSpPr>
            <a:spLocks noGrp="1"/>
          </p:cNvSpPr>
          <p:nvPr>
            <p:ph sz="half" idx="2"/>
          </p:nvPr>
        </p:nvSpPr>
        <p:spPr>
          <a:xfrm>
            <a:off x="839788" y="3127248"/>
            <a:ext cx="4937760" cy="3063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C80C73EC-7117-4DC2-9075-14102F2E282B}"/>
              </a:ext>
            </a:extLst>
          </p:cNvPr>
          <p:cNvSpPr>
            <a:spLocks noGrp="1"/>
          </p:cNvSpPr>
          <p:nvPr>
            <p:ph type="body" sz="quarter" idx="3"/>
          </p:nvPr>
        </p:nvSpPr>
        <p:spPr>
          <a:xfrm>
            <a:off x="6419088" y="2011680"/>
            <a:ext cx="4937760" cy="950976"/>
          </a:xfrm>
        </p:spPr>
        <p:txBody>
          <a:bodyPr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DD9A323-865B-4177-8F98-9BA304E022E0}"/>
              </a:ext>
            </a:extLst>
          </p:cNvPr>
          <p:cNvSpPr>
            <a:spLocks noGrp="1"/>
          </p:cNvSpPr>
          <p:nvPr>
            <p:ph sz="quarter" idx="4"/>
          </p:nvPr>
        </p:nvSpPr>
        <p:spPr>
          <a:xfrm>
            <a:off x="6419088" y="3127248"/>
            <a:ext cx="4937760" cy="3063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2AA4E5D6-7075-4584-BD43-D966F0B58E6D}"/>
              </a:ext>
            </a:extLst>
          </p:cNvPr>
          <p:cNvSpPr>
            <a:spLocks noGrp="1"/>
          </p:cNvSpPr>
          <p:nvPr>
            <p:ph type="dt" sz="half" idx="10"/>
          </p:nvPr>
        </p:nvSpPr>
        <p:spPr/>
        <p:txBody>
          <a:bodyPr/>
          <a:lstStyle/>
          <a:p>
            <a:fld id="{3C04E684-10F4-4CC3-A0B9-F03AA7BE37CF}" type="datetimeFigureOut">
              <a:rPr lang="en-US" smtClean="0"/>
              <a:t>8/13/2020</a:t>
            </a:fld>
            <a:endParaRPr lang="en-US" dirty="0"/>
          </a:p>
        </p:txBody>
      </p:sp>
      <p:sp>
        <p:nvSpPr>
          <p:cNvPr id="8" name="Footer Placeholder 7">
            <a:extLst>
              <a:ext uri="{FF2B5EF4-FFF2-40B4-BE49-F238E27FC236}">
                <a16:creationId xmlns:a16="http://schemas.microsoft.com/office/drawing/2014/main" id="{8C38B83D-8A05-4F3C-A409-1602C9630750}"/>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BAD250E7-8A73-449C-A140-A2A2582D7F33}"/>
              </a:ext>
            </a:extLst>
          </p:cNvPr>
          <p:cNvSpPr>
            <a:spLocks noGrp="1"/>
          </p:cNvSpPr>
          <p:nvPr>
            <p:ph type="sldNum" sz="quarter" idx="12"/>
          </p:nvPr>
        </p:nvSpPr>
        <p:spPr/>
        <p:txBody>
          <a:bodyPr/>
          <a:lstStyle/>
          <a:p>
            <a:fld id="{51845F5A-061D-4825-9AE9-D7794091C6CF}" type="slidenum">
              <a:rPr lang="en-US" smtClean="0"/>
              <a:t>‹#›</a:t>
            </a:fld>
            <a:endParaRPr lang="en-US" dirty="0"/>
          </a:p>
        </p:txBody>
      </p:sp>
    </p:spTree>
    <p:extLst>
      <p:ext uri="{BB962C8B-B14F-4D97-AF65-F5344CB8AC3E}">
        <p14:creationId xmlns:p14="http://schemas.microsoft.com/office/powerpoint/2010/main" val="33035945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Graphic 1" descr="Tag=AccentColor&#10;Flavor=Light&#10;Target=Fill">
            <a:extLst>
              <a:ext uri="{FF2B5EF4-FFF2-40B4-BE49-F238E27FC236}">
                <a16:creationId xmlns:a16="http://schemas.microsoft.com/office/drawing/2014/main" id="{AAFBE1F6-FC6D-4C3D-9AC3-97028E6F18C7}"/>
              </a:ext>
            </a:extLst>
          </p:cNvPr>
          <p:cNvSpPr/>
          <p:nvPr/>
        </p:nvSpPr>
        <p:spPr>
          <a:xfrm rot="10800000" flipV="1">
            <a:off x="1969639" y="181596"/>
            <a:ext cx="8252722" cy="6022258"/>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alpha val="20000"/>
            </a:schemeClr>
          </a:solidFill>
          <a:ln w="32707"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192825A4-268B-4301-8432-F9E9B2661AEC}"/>
              </a:ext>
            </a:extLst>
          </p:cNvPr>
          <p:cNvSpPr>
            <a:spLocks noGrp="1"/>
          </p:cNvSpPr>
          <p:nvPr>
            <p:ph type="title"/>
          </p:nvPr>
        </p:nvSpPr>
        <p:spPr>
          <a:xfrm>
            <a:off x="2843784" y="1572768"/>
            <a:ext cx="6501384" cy="4096512"/>
          </a:xfrm>
        </p:spPr>
        <p:txBody>
          <a:bodyPr>
            <a:normAutofit/>
          </a:bodyPr>
          <a:lstStyle>
            <a:lvl1pPr algn="ctr">
              <a:defRPr sz="4000"/>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DA33410F-8A90-47F6-BD39-4AC0E4358351}"/>
              </a:ext>
            </a:extLst>
          </p:cNvPr>
          <p:cNvSpPr>
            <a:spLocks noGrp="1"/>
          </p:cNvSpPr>
          <p:nvPr>
            <p:ph type="dt" sz="half" idx="10"/>
          </p:nvPr>
        </p:nvSpPr>
        <p:spPr/>
        <p:txBody>
          <a:bodyPr/>
          <a:lstStyle/>
          <a:p>
            <a:fld id="{3C04E684-10F4-4CC3-A0B9-F03AA7BE37CF}" type="datetimeFigureOut">
              <a:rPr lang="en-US" smtClean="0"/>
              <a:t>8/13/2020</a:t>
            </a:fld>
            <a:endParaRPr lang="en-US" dirty="0"/>
          </a:p>
        </p:txBody>
      </p:sp>
      <p:sp>
        <p:nvSpPr>
          <p:cNvPr id="4" name="Footer Placeholder 3">
            <a:extLst>
              <a:ext uri="{FF2B5EF4-FFF2-40B4-BE49-F238E27FC236}">
                <a16:creationId xmlns:a16="http://schemas.microsoft.com/office/drawing/2014/main" id="{D1D819A9-F8DE-4E5C-AFC3-E0105ACD8295}"/>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4E25320-A12F-4F3E-8EC9-11292FF36BEA}"/>
              </a:ext>
            </a:extLst>
          </p:cNvPr>
          <p:cNvSpPr>
            <a:spLocks noGrp="1"/>
          </p:cNvSpPr>
          <p:nvPr>
            <p:ph type="sldNum" sz="quarter" idx="12"/>
          </p:nvPr>
        </p:nvSpPr>
        <p:spPr/>
        <p:txBody>
          <a:bodyPr/>
          <a:lstStyle/>
          <a:p>
            <a:fld id="{51845F5A-061D-4825-9AE9-D7794091C6CF}" type="slidenum">
              <a:rPr lang="en-US" smtClean="0"/>
              <a:t>‹#›</a:t>
            </a:fld>
            <a:endParaRPr lang="en-US" dirty="0"/>
          </a:p>
        </p:txBody>
      </p:sp>
    </p:spTree>
    <p:extLst>
      <p:ext uri="{BB962C8B-B14F-4D97-AF65-F5344CB8AC3E}">
        <p14:creationId xmlns:p14="http://schemas.microsoft.com/office/powerpoint/2010/main" val="14634860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1">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1C9756B-145D-4BA8-AA43-904C1E7CB86D}"/>
              </a:ext>
            </a:extLst>
          </p:cNvPr>
          <p:cNvSpPr>
            <a:spLocks noGrp="1"/>
          </p:cNvSpPr>
          <p:nvPr>
            <p:ph type="dt" sz="half" idx="10"/>
          </p:nvPr>
        </p:nvSpPr>
        <p:spPr/>
        <p:txBody>
          <a:bodyPr/>
          <a:lstStyle/>
          <a:p>
            <a:fld id="{3C04E684-10F4-4CC3-A0B9-F03AA7BE37CF}" type="datetimeFigureOut">
              <a:rPr lang="en-US" smtClean="0"/>
              <a:t>8/13/2020</a:t>
            </a:fld>
            <a:endParaRPr lang="en-US" dirty="0"/>
          </a:p>
        </p:txBody>
      </p:sp>
      <p:sp>
        <p:nvSpPr>
          <p:cNvPr id="3" name="Footer Placeholder 2">
            <a:extLst>
              <a:ext uri="{FF2B5EF4-FFF2-40B4-BE49-F238E27FC236}">
                <a16:creationId xmlns:a16="http://schemas.microsoft.com/office/drawing/2014/main" id="{B21DB60F-139E-4C44-89AF-3F8F5EC241FB}"/>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388226C9-C193-4B47-9717-4BC86C9092C7}"/>
              </a:ext>
            </a:extLst>
          </p:cNvPr>
          <p:cNvSpPr>
            <a:spLocks noGrp="1"/>
          </p:cNvSpPr>
          <p:nvPr>
            <p:ph type="sldNum" sz="quarter" idx="12"/>
          </p:nvPr>
        </p:nvSpPr>
        <p:spPr/>
        <p:txBody>
          <a:bodyPr/>
          <a:lstStyle/>
          <a:p>
            <a:fld id="{51845F5A-061D-4825-9AE9-D7794091C6CF}" type="slidenum">
              <a:rPr lang="en-US" smtClean="0"/>
              <a:t>‹#›</a:t>
            </a:fld>
            <a:endParaRPr lang="en-US" dirty="0"/>
          </a:p>
        </p:txBody>
      </p:sp>
    </p:spTree>
    <p:extLst>
      <p:ext uri="{BB962C8B-B14F-4D97-AF65-F5344CB8AC3E}">
        <p14:creationId xmlns:p14="http://schemas.microsoft.com/office/powerpoint/2010/main" val="34462897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2">
    <p:spTree>
      <p:nvGrpSpPr>
        <p:cNvPr id="1" name=""/>
        <p:cNvGrpSpPr/>
        <p:nvPr/>
      </p:nvGrpSpPr>
      <p:grpSpPr>
        <a:xfrm>
          <a:off x="0" y="0"/>
          <a:ext cx="0" cy="0"/>
          <a:chOff x="0" y="0"/>
          <a:chExt cx="0" cy="0"/>
        </a:xfrm>
      </p:grpSpPr>
      <p:sp>
        <p:nvSpPr>
          <p:cNvPr id="6" name="Freeform: Shape 5" descr="Mask ID=&#10;Mask position=bottom, center&#10;Mask family= brushstroke, landscape, wide">
            <a:extLst>
              <a:ext uri="{FF2B5EF4-FFF2-40B4-BE49-F238E27FC236}">
                <a16:creationId xmlns:a16="http://schemas.microsoft.com/office/drawing/2014/main" id="{736BF44D-E8DD-45FA-931D-CBCC67D57944}"/>
              </a:ext>
            </a:extLst>
          </p:cNvPr>
          <p:cNvSpPr/>
          <p:nvPr/>
        </p:nvSpPr>
        <p:spPr>
          <a:xfrm>
            <a:off x="1768100" y="-1"/>
            <a:ext cx="10423900" cy="5920155"/>
          </a:xfrm>
          <a:custGeom>
            <a:avLst/>
            <a:gdLst>
              <a:gd name="connsiteX0" fmla="*/ 10423900 w 10423900"/>
              <a:gd name="connsiteY0" fmla="*/ 0 h 5491534"/>
              <a:gd name="connsiteX1" fmla="*/ 3493157 w 10423900"/>
              <a:gd name="connsiteY1" fmla="*/ 0 h 5491534"/>
              <a:gd name="connsiteX2" fmla="*/ 3493018 w 10423900"/>
              <a:gd name="connsiteY2" fmla="*/ 31 h 5491534"/>
              <a:gd name="connsiteX3" fmla="*/ 3245493 w 10423900"/>
              <a:gd name="connsiteY3" fmla="*/ 104839 h 5491534"/>
              <a:gd name="connsiteX4" fmla="*/ 4434802 w 10423900"/>
              <a:gd name="connsiteY4" fmla="*/ 284558 h 5491534"/>
              <a:gd name="connsiteX5" fmla="*/ 4011937 w 10423900"/>
              <a:gd name="connsiteY5" fmla="*/ 395559 h 5491534"/>
              <a:gd name="connsiteX6" fmla="*/ 3573213 w 10423900"/>
              <a:gd name="connsiteY6" fmla="*/ 474847 h 5491534"/>
              <a:gd name="connsiteX7" fmla="*/ 3097489 w 10423900"/>
              <a:gd name="connsiteY7" fmla="*/ 532990 h 5491534"/>
              <a:gd name="connsiteX8" fmla="*/ 2664052 w 10423900"/>
              <a:gd name="connsiteY8" fmla="*/ 649279 h 5491534"/>
              <a:gd name="connsiteX9" fmla="*/ 3795218 w 10423900"/>
              <a:gd name="connsiteY9" fmla="*/ 696852 h 5491534"/>
              <a:gd name="connsiteX10" fmla="*/ 3208492 w 10423900"/>
              <a:gd name="connsiteY10" fmla="*/ 802568 h 5491534"/>
              <a:gd name="connsiteX11" fmla="*/ 2727483 w 10423900"/>
              <a:gd name="connsiteY11" fmla="*/ 939999 h 5491534"/>
              <a:gd name="connsiteX12" fmla="*/ 2389190 w 10423900"/>
              <a:gd name="connsiteY12" fmla="*/ 1003429 h 5491534"/>
              <a:gd name="connsiteX13" fmla="*/ 2029754 w 10423900"/>
              <a:gd name="connsiteY13" fmla="*/ 1019287 h 5491534"/>
              <a:gd name="connsiteX14" fmla="*/ 1945181 w 10423900"/>
              <a:gd name="connsiteY14" fmla="*/ 1119716 h 5491534"/>
              <a:gd name="connsiteX15" fmla="*/ 2056184 w 10423900"/>
              <a:gd name="connsiteY15" fmla="*/ 1225434 h 5491534"/>
              <a:gd name="connsiteX16" fmla="*/ 2225329 w 10423900"/>
              <a:gd name="connsiteY16" fmla="*/ 1236004 h 5491534"/>
              <a:gd name="connsiteX17" fmla="*/ 3234920 w 10423900"/>
              <a:gd name="connsiteY17" fmla="*/ 1262435 h 5491534"/>
              <a:gd name="connsiteX18" fmla="*/ 0 w 10423900"/>
              <a:gd name="connsiteY18" fmla="*/ 1495009 h 5491534"/>
              <a:gd name="connsiteX19" fmla="*/ 438724 w 10423900"/>
              <a:gd name="connsiteY19" fmla="*/ 1637728 h 5491534"/>
              <a:gd name="connsiteX20" fmla="*/ 586726 w 10423900"/>
              <a:gd name="connsiteY20" fmla="*/ 2028877 h 5491534"/>
              <a:gd name="connsiteX21" fmla="*/ 1125878 w 10423900"/>
              <a:gd name="connsiteY21" fmla="*/ 2250882 h 5491534"/>
              <a:gd name="connsiteX22" fmla="*/ 1474744 w 10423900"/>
              <a:gd name="connsiteY22" fmla="*/ 2330169 h 5491534"/>
              <a:gd name="connsiteX23" fmla="*/ 2272901 w 10423900"/>
              <a:gd name="connsiteY23" fmla="*/ 2446458 h 5491534"/>
              <a:gd name="connsiteX24" fmla="*/ 2389190 w 10423900"/>
              <a:gd name="connsiteY24" fmla="*/ 2636747 h 5491534"/>
              <a:gd name="connsiteX25" fmla="*/ 2489621 w 10423900"/>
              <a:gd name="connsiteY25" fmla="*/ 2848179 h 5491534"/>
              <a:gd name="connsiteX26" fmla="*/ 2701053 w 10423900"/>
              <a:gd name="connsiteY26" fmla="*/ 2985611 h 5491534"/>
              <a:gd name="connsiteX27" fmla="*/ 1057165 w 10423900"/>
              <a:gd name="connsiteY27" fmla="*/ 2964468 h 5491534"/>
              <a:gd name="connsiteX28" fmla="*/ 2912485 w 10423900"/>
              <a:gd name="connsiteY28" fmla="*/ 3408477 h 5491534"/>
              <a:gd name="connsiteX29" fmla="*/ 2748626 w 10423900"/>
              <a:gd name="connsiteY29" fmla="*/ 3582909 h 5491534"/>
              <a:gd name="connsiteX30" fmla="*/ 3763503 w 10423900"/>
              <a:gd name="connsiteY30" fmla="*/ 3820771 h 5491534"/>
              <a:gd name="connsiteX31" fmla="*/ 3219063 w 10423900"/>
              <a:gd name="connsiteY31" fmla="*/ 3847199 h 5491534"/>
              <a:gd name="connsiteX32" fmla="*/ 6385269 w 10423900"/>
              <a:gd name="connsiteY32" fmla="*/ 4840933 h 5491534"/>
              <a:gd name="connsiteX33" fmla="*/ 10285854 w 10423900"/>
              <a:gd name="connsiteY33" fmla="*/ 5471118 h 5491534"/>
              <a:gd name="connsiteX34" fmla="*/ 10423900 w 10423900"/>
              <a:gd name="connsiteY34" fmla="*/ 5491534 h 5491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3900" h="5491534">
                <a:moveTo>
                  <a:pt x="10423900" y="0"/>
                </a:moveTo>
                <a:lnTo>
                  <a:pt x="3493157" y="0"/>
                </a:lnTo>
                <a:lnTo>
                  <a:pt x="3493018" y="31"/>
                </a:lnTo>
                <a:cubicBezTo>
                  <a:pt x="3414969" y="12668"/>
                  <a:pt x="3328744" y="21588"/>
                  <a:pt x="3245493" y="104839"/>
                </a:cubicBezTo>
                <a:cubicBezTo>
                  <a:pt x="3668357" y="162984"/>
                  <a:pt x="4075366" y="51981"/>
                  <a:pt x="4434802" y="284558"/>
                </a:cubicBezTo>
                <a:cubicBezTo>
                  <a:pt x="4302656" y="400846"/>
                  <a:pt x="4154654" y="374416"/>
                  <a:pt x="4011937" y="395559"/>
                </a:cubicBezTo>
                <a:cubicBezTo>
                  <a:pt x="3863934" y="416704"/>
                  <a:pt x="3721217" y="453704"/>
                  <a:pt x="3573213" y="474847"/>
                </a:cubicBezTo>
                <a:cubicBezTo>
                  <a:pt x="3414639" y="501275"/>
                  <a:pt x="3256063" y="506562"/>
                  <a:pt x="3097489" y="532990"/>
                </a:cubicBezTo>
                <a:cubicBezTo>
                  <a:pt x="2965345" y="554135"/>
                  <a:pt x="2822627" y="517133"/>
                  <a:pt x="2664052" y="649279"/>
                </a:cubicBezTo>
                <a:cubicBezTo>
                  <a:pt x="3055203" y="744424"/>
                  <a:pt x="3409352" y="601706"/>
                  <a:pt x="3795218" y="696852"/>
                </a:cubicBezTo>
                <a:cubicBezTo>
                  <a:pt x="3567928" y="781425"/>
                  <a:pt x="3382924" y="754995"/>
                  <a:pt x="3208492" y="802568"/>
                </a:cubicBezTo>
                <a:cubicBezTo>
                  <a:pt x="3049916" y="850140"/>
                  <a:pt x="2859627" y="797282"/>
                  <a:pt x="2727483" y="939999"/>
                </a:cubicBezTo>
                <a:cubicBezTo>
                  <a:pt x="2627052" y="1051000"/>
                  <a:pt x="2521336" y="1066858"/>
                  <a:pt x="2389190" y="1003429"/>
                </a:cubicBezTo>
                <a:cubicBezTo>
                  <a:pt x="2272901" y="945284"/>
                  <a:pt x="2146043" y="961142"/>
                  <a:pt x="2029754" y="1019287"/>
                </a:cubicBezTo>
                <a:cubicBezTo>
                  <a:pt x="1987468" y="1040430"/>
                  <a:pt x="1945181" y="1066858"/>
                  <a:pt x="1945181" y="1119716"/>
                </a:cubicBezTo>
                <a:cubicBezTo>
                  <a:pt x="1945181" y="1193719"/>
                  <a:pt x="1998039" y="1214862"/>
                  <a:pt x="2056184" y="1225434"/>
                </a:cubicBezTo>
                <a:cubicBezTo>
                  <a:pt x="2109042" y="1236004"/>
                  <a:pt x="2172471" y="1246577"/>
                  <a:pt x="2225329" y="1236004"/>
                </a:cubicBezTo>
                <a:cubicBezTo>
                  <a:pt x="2563622" y="1177861"/>
                  <a:pt x="2896629" y="1273005"/>
                  <a:pt x="3234920" y="1262435"/>
                </a:cubicBezTo>
                <a:cubicBezTo>
                  <a:pt x="2172471" y="1489724"/>
                  <a:pt x="1099450" y="1415723"/>
                  <a:pt x="0" y="1495009"/>
                </a:cubicBezTo>
                <a:cubicBezTo>
                  <a:pt x="142717" y="1653583"/>
                  <a:pt x="327721" y="1521439"/>
                  <a:pt x="438724" y="1637728"/>
                </a:cubicBezTo>
                <a:cubicBezTo>
                  <a:pt x="333006" y="1880875"/>
                  <a:pt x="375293" y="2013020"/>
                  <a:pt x="586726" y="2028877"/>
                </a:cubicBezTo>
                <a:cubicBezTo>
                  <a:pt x="792873" y="2044734"/>
                  <a:pt x="1014877" y="1960161"/>
                  <a:pt x="1125878" y="2250882"/>
                </a:cubicBezTo>
                <a:cubicBezTo>
                  <a:pt x="1157593" y="2340740"/>
                  <a:pt x="1353170" y="2314312"/>
                  <a:pt x="1474744" y="2330169"/>
                </a:cubicBezTo>
                <a:cubicBezTo>
                  <a:pt x="1739034" y="2367170"/>
                  <a:pt x="2019183" y="2330169"/>
                  <a:pt x="2272901" y="2446458"/>
                </a:cubicBezTo>
                <a:cubicBezTo>
                  <a:pt x="2373332" y="2488744"/>
                  <a:pt x="2442048" y="2520459"/>
                  <a:pt x="2389190" y="2636747"/>
                </a:cubicBezTo>
                <a:cubicBezTo>
                  <a:pt x="2336332" y="2758321"/>
                  <a:pt x="2405048" y="2800607"/>
                  <a:pt x="2489621" y="2848179"/>
                </a:cubicBezTo>
                <a:cubicBezTo>
                  <a:pt x="2553051" y="2885180"/>
                  <a:pt x="2648195" y="2874609"/>
                  <a:pt x="2701053" y="2985611"/>
                </a:cubicBezTo>
                <a:cubicBezTo>
                  <a:pt x="2146043" y="2969753"/>
                  <a:pt x="1606888" y="2879895"/>
                  <a:pt x="1057165" y="2964468"/>
                </a:cubicBezTo>
                <a:cubicBezTo>
                  <a:pt x="1659748" y="3175900"/>
                  <a:pt x="2320474" y="3165328"/>
                  <a:pt x="2912485" y="3408477"/>
                </a:cubicBezTo>
                <a:cubicBezTo>
                  <a:pt x="2891342" y="3493050"/>
                  <a:pt x="2753911" y="3456048"/>
                  <a:pt x="2748626" y="3582909"/>
                </a:cubicBezTo>
                <a:cubicBezTo>
                  <a:pt x="3060489" y="3715055"/>
                  <a:pt x="3435782" y="3625195"/>
                  <a:pt x="3763503" y="3820771"/>
                </a:cubicBezTo>
                <a:cubicBezTo>
                  <a:pt x="3573213" y="3910629"/>
                  <a:pt x="3398782" y="3762626"/>
                  <a:pt x="3219063" y="3847199"/>
                </a:cubicBezTo>
                <a:cubicBezTo>
                  <a:pt x="3277208" y="3974060"/>
                  <a:pt x="5909545" y="4756360"/>
                  <a:pt x="6385269" y="4840933"/>
                </a:cubicBezTo>
                <a:cubicBezTo>
                  <a:pt x="7171204" y="4982659"/>
                  <a:pt x="9157515" y="5302348"/>
                  <a:pt x="10285854" y="5471118"/>
                </a:cubicBezTo>
                <a:lnTo>
                  <a:pt x="10423900" y="5491534"/>
                </a:lnTo>
                <a:close/>
              </a:path>
            </a:pathLst>
          </a:custGeom>
          <a:solidFill>
            <a:schemeClr val="accent1">
              <a:alpha val="20000"/>
            </a:schemeClr>
          </a:solidFill>
          <a:ln w="32707" cap="flat">
            <a:noFill/>
            <a:prstDash val="solid"/>
            <a:miter/>
          </a:ln>
        </p:spPr>
        <p:txBody>
          <a:bodyPr wrap="square" rtlCol="0" anchor="ctr">
            <a:noAutofit/>
          </a:bodyPr>
          <a:lstStyle/>
          <a:p>
            <a:endParaRPr lang="en-US" dirty="0"/>
          </a:p>
        </p:txBody>
      </p:sp>
      <p:sp>
        <p:nvSpPr>
          <p:cNvPr id="2" name="Date Placeholder 1">
            <a:extLst>
              <a:ext uri="{FF2B5EF4-FFF2-40B4-BE49-F238E27FC236}">
                <a16:creationId xmlns:a16="http://schemas.microsoft.com/office/drawing/2014/main" id="{71C9756B-145D-4BA8-AA43-904C1E7CB86D}"/>
              </a:ext>
            </a:extLst>
          </p:cNvPr>
          <p:cNvSpPr>
            <a:spLocks noGrp="1"/>
          </p:cNvSpPr>
          <p:nvPr>
            <p:ph type="dt" sz="half" idx="10"/>
          </p:nvPr>
        </p:nvSpPr>
        <p:spPr/>
        <p:txBody>
          <a:bodyPr/>
          <a:lstStyle/>
          <a:p>
            <a:fld id="{3C04E684-10F4-4CC3-A0B9-F03AA7BE37CF}" type="datetimeFigureOut">
              <a:rPr lang="en-US" smtClean="0"/>
              <a:t>8/13/2020</a:t>
            </a:fld>
            <a:endParaRPr lang="en-US" dirty="0"/>
          </a:p>
        </p:txBody>
      </p:sp>
      <p:sp>
        <p:nvSpPr>
          <p:cNvPr id="3" name="Footer Placeholder 2">
            <a:extLst>
              <a:ext uri="{FF2B5EF4-FFF2-40B4-BE49-F238E27FC236}">
                <a16:creationId xmlns:a16="http://schemas.microsoft.com/office/drawing/2014/main" id="{B21DB60F-139E-4C44-89AF-3F8F5EC241FB}"/>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388226C9-C193-4B47-9717-4BC86C9092C7}"/>
              </a:ext>
            </a:extLst>
          </p:cNvPr>
          <p:cNvSpPr>
            <a:spLocks noGrp="1"/>
          </p:cNvSpPr>
          <p:nvPr>
            <p:ph type="sldNum" sz="quarter" idx="12"/>
          </p:nvPr>
        </p:nvSpPr>
        <p:spPr/>
        <p:txBody>
          <a:bodyPr/>
          <a:lstStyle/>
          <a:p>
            <a:fld id="{51845F5A-061D-4825-9AE9-D7794091C6CF}" type="slidenum">
              <a:rPr lang="en-US" smtClean="0"/>
              <a:t>‹#›</a:t>
            </a:fld>
            <a:endParaRPr lang="en-US" dirty="0"/>
          </a:p>
        </p:txBody>
      </p:sp>
    </p:spTree>
    <p:extLst>
      <p:ext uri="{BB962C8B-B14F-4D97-AF65-F5344CB8AC3E}">
        <p14:creationId xmlns:p14="http://schemas.microsoft.com/office/powerpoint/2010/main" val="40679457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Freeform: Shape 7" descr="Tag=AccentColor&#10;Flavor=Light&#10;Target=Fill">
            <a:extLst>
              <a:ext uri="{FF2B5EF4-FFF2-40B4-BE49-F238E27FC236}">
                <a16:creationId xmlns:a16="http://schemas.microsoft.com/office/drawing/2014/main" id="{76C5A8FA-6B61-4934-AF55-C595090CA5DC}"/>
              </a:ext>
            </a:extLst>
          </p:cNvPr>
          <p:cNvSpPr/>
          <p:nvPr/>
        </p:nvSpPr>
        <p:spPr>
          <a:xfrm>
            <a:off x="4726728" y="0"/>
            <a:ext cx="7472381" cy="6858000"/>
          </a:xfrm>
          <a:custGeom>
            <a:avLst/>
            <a:gdLst>
              <a:gd name="connsiteX0" fmla="*/ 1232666 w 7472381"/>
              <a:gd name="connsiteY0" fmla="*/ 0 h 6886575"/>
              <a:gd name="connsiteX1" fmla="*/ 7472381 w 7472381"/>
              <a:gd name="connsiteY1" fmla="*/ 0 h 6886575"/>
              <a:gd name="connsiteX2" fmla="*/ 7472381 w 7472381"/>
              <a:gd name="connsiteY2" fmla="*/ 814388 h 6886575"/>
              <a:gd name="connsiteX3" fmla="*/ 7472381 w 7472381"/>
              <a:gd name="connsiteY3" fmla="*/ 6411516 h 6886575"/>
              <a:gd name="connsiteX4" fmla="*/ 7472381 w 7472381"/>
              <a:gd name="connsiteY4" fmla="*/ 6886575 h 6886575"/>
              <a:gd name="connsiteX5" fmla="*/ 6992676 w 7472381"/>
              <a:gd name="connsiteY5" fmla="*/ 6886575 h 6886575"/>
              <a:gd name="connsiteX6" fmla="*/ 1946893 w 7472381"/>
              <a:gd name="connsiteY6" fmla="*/ 6886575 h 6886575"/>
              <a:gd name="connsiteX7" fmla="*/ 1506276 w 7472381"/>
              <a:gd name="connsiteY7" fmla="*/ 6686550 h 6886575"/>
              <a:gd name="connsiteX8" fmla="*/ 1314394 w 7472381"/>
              <a:gd name="connsiteY8" fmla="*/ 6457949 h 6886575"/>
              <a:gd name="connsiteX9" fmla="*/ 1246880 w 7472381"/>
              <a:gd name="connsiteY9" fmla="*/ 6393656 h 6886575"/>
              <a:gd name="connsiteX10" fmla="*/ 1079872 w 7472381"/>
              <a:gd name="connsiteY10" fmla="*/ 6307931 h 6886575"/>
              <a:gd name="connsiteX11" fmla="*/ 788495 w 7472381"/>
              <a:gd name="connsiteY11" fmla="*/ 6125765 h 6886575"/>
              <a:gd name="connsiteX12" fmla="*/ 895097 w 7472381"/>
              <a:gd name="connsiteY12" fmla="*/ 6082903 h 6886575"/>
              <a:gd name="connsiteX13" fmla="*/ 1204239 w 7472381"/>
              <a:gd name="connsiteY13" fmla="*/ 6193631 h 6886575"/>
              <a:gd name="connsiteX14" fmla="*/ 1428102 w 7472381"/>
              <a:gd name="connsiteY14" fmla="*/ 6222206 h 6886575"/>
              <a:gd name="connsiteX15" fmla="*/ 1111852 w 7472381"/>
              <a:gd name="connsiteY15" fmla="*/ 6029325 h 6886575"/>
              <a:gd name="connsiteX16" fmla="*/ 806262 w 7472381"/>
              <a:gd name="connsiteY16" fmla="*/ 5779294 h 6886575"/>
              <a:gd name="connsiteX17" fmla="*/ 1040785 w 7472381"/>
              <a:gd name="connsiteY17" fmla="*/ 5825728 h 6886575"/>
              <a:gd name="connsiteX18" fmla="*/ 1051445 w 7472381"/>
              <a:gd name="connsiteY18" fmla="*/ 5793581 h 6886575"/>
              <a:gd name="connsiteX19" fmla="*/ 845349 w 7472381"/>
              <a:gd name="connsiteY19" fmla="*/ 5497115 h 6886575"/>
              <a:gd name="connsiteX20" fmla="*/ 745855 w 7472381"/>
              <a:gd name="connsiteY20" fmla="*/ 5375672 h 6886575"/>
              <a:gd name="connsiteX21" fmla="*/ 291024 w 7472381"/>
              <a:gd name="connsiteY21" fmla="*/ 5014913 h 6886575"/>
              <a:gd name="connsiteX22" fmla="*/ 724535 w 7472381"/>
              <a:gd name="connsiteY22" fmla="*/ 5175647 h 6886575"/>
              <a:gd name="connsiteX23" fmla="*/ 276811 w 7472381"/>
              <a:gd name="connsiteY23" fmla="*/ 4825603 h 6886575"/>
              <a:gd name="connsiteX24" fmla="*/ 60055 w 7472381"/>
              <a:gd name="connsiteY24" fmla="*/ 4697016 h 6886575"/>
              <a:gd name="connsiteX25" fmla="*/ 6755 w 7472381"/>
              <a:gd name="connsiteY25" fmla="*/ 4622006 h 6886575"/>
              <a:gd name="connsiteX26" fmla="*/ 102696 w 7472381"/>
              <a:gd name="connsiteY26" fmla="*/ 4604146 h 6886575"/>
              <a:gd name="connsiteX27" fmla="*/ 397625 w 7472381"/>
              <a:gd name="connsiteY27" fmla="*/ 4632722 h 6886575"/>
              <a:gd name="connsiteX28" fmla="*/ 31628 w 7472381"/>
              <a:gd name="connsiteY28" fmla="*/ 4396978 h 6886575"/>
              <a:gd name="connsiteX29" fmla="*/ 305237 w 7472381"/>
              <a:gd name="connsiteY29" fmla="*/ 4432697 h 6886575"/>
              <a:gd name="connsiteX30" fmla="*/ 383412 w 7472381"/>
              <a:gd name="connsiteY30" fmla="*/ 4339828 h 6886575"/>
              <a:gd name="connsiteX31" fmla="*/ 511333 w 7472381"/>
              <a:gd name="connsiteY31" fmla="*/ 4189810 h 6886575"/>
              <a:gd name="connsiteX32" fmla="*/ 600167 w 7472381"/>
              <a:gd name="connsiteY32" fmla="*/ 4107656 h 6886575"/>
              <a:gd name="connsiteX33" fmla="*/ 635701 w 7472381"/>
              <a:gd name="connsiteY33" fmla="*/ 3843337 h 6886575"/>
              <a:gd name="connsiteX34" fmla="*/ 561080 w 7472381"/>
              <a:gd name="connsiteY34" fmla="*/ 3554015 h 6886575"/>
              <a:gd name="connsiteX35" fmla="*/ 354985 w 7472381"/>
              <a:gd name="connsiteY35" fmla="*/ 3407569 h 6886575"/>
              <a:gd name="connsiteX36" fmla="*/ 415392 w 7472381"/>
              <a:gd name="connsiteY36" fmla="*/ 3243263 h 6886575"/>
              <a:gd name="connsiteX37" fmla="*/ 852456 w 7472381"/>
              <a:gd name="connsiteY37" fmla="*/ 3343275 h 6886575"/>
              <a:gd name="connsiteX38" fmla="*/ 202190 w 7472381"/>
              <a:gd name="connsiteY38" fmla="*/ 2953940 h 6886575"/>
              <a:gd name="connsiteX39" fmla="*/ 312344 w 7472381"/>
              <a:gd name="connsiteY39" fmla="*/ 2936081 h 6886575"/>
              <a:gd name="connsiteX40" fmla="*/ 706768 w 7472381"/>
              <a:gd name="connsiteY40" fmla="*/ 2714625 h 6886575"/>
              <a:gd name="connsiteX41" fmla="*/ 728088 w 7472381"/>
              <a:gd name="connsiteY41" fmla="*/ 2703909 h 6886575"/>
              <a:gd name="connsiteX42" fmla="*/ 795602 w 7472381"/>
              <a:gd name="connsiteY42" fmla="*/ 2564606 h 6886575"/>
              <a:gd name="connsiteX43" fmla="*/ 1008804 w 7472381"/>
              <a:gd name="connsiteY43" fmla="*/ 2543175 h 6886575"/>
              <a:gd name="connsiteX44" fmla="*/ 1186473 w 7472381"/>
              <a:gd name="connsiteY44" fmla="*/ 2575322 h 6886575"/>
              <a:gd name="connsiteX45" fmla="*/ 1378355 w 7472381"/>
              <a:gd name="connsiteY45" fmla="*/ 2536031 h 6886575"/>
              <a:gd name="connsiteX46" fmla="*/ 1548916 w 7472381"/>
              <a:gd name="connsiteY46" fmla="*/ 2553891 h 6886575"/>
              <a:gd name="connsiteX47" fmla="*/ 1694604 w 7472381"/>
              <a:gd name="connsiteY47" fmla="*/ 2528888 h 6886575"/>
              <a:gd name="connsiteX48" fmla="*/ 1552469 w 7472381"/>
              <a:gd name="connsiteY48" fmla="*/ 2411015 h 6886575"/>
              <a:gd name="connsiteX49" fmla="*/ 1353481 w 7472381"/>
              <a:gd name="connsiteY49" fmla="*/ 2411015 h 6886575"/>
              <a:gd name="connsiteX50" fmla="*/ 1211346 w 7472381"/>
              <a:gd name="connsiteY50" fmla="*/ 2336007 h 6886575"/>
              <a:gd name="connsiteX51" fmla="*/ 1076318 w 7472381"/>
              <a:gd name="connsiteY51" fmla="*/ 2200275 h 6886575"/>
              <a:gd name="connsiteX52" fmla="*/ 600167 w 7472381"/>
              <a:gd name="connsiteY52" fmla="*/ 1982390 h 6886575"/>
              <a:gd name="connsiteX53" fmla="*/ 514886 w 7472381"/>
              <a:gd name="connsiteY53" fmla="*/ 1900238 h 6886575"/>
              <a:gd name="connsiteX54" fmla="*/ 1872273 w 7472381"/>
              <a:gd name="connsiteY54" fmla="*/ 2218135 h 6886575"/>
              <a:gd name="connsiteX55" fmla="*/ 1452975 w 7472381"/>
              <a:gd name="connsiteY55" fmla="*/ 2085975 h 6886575"/>
              <a:gd name="connsiteX56" fmla="*/ 1737245 w 7472381"/>
              <a:gd name="connsiteY56" fmla="*/ 2110978 h 6886575"/>
              <a:gd name="connsiteX57" fmla="*/ 1893593 w 7472381"/>
              <a:gd name="connsiteY57" fmla="*/ 2021681 h 6886575"/>
              <a:gd name="connsiteX58" fmla="*/ 1893593 w 7472381"/>
              <a:gd name="connsiteY58" fmla="*/ 1993106 h 6886575"/>
              <a:gd name="connsiteX59" fmla="*/ 1776332 w 7472381"/>
              <a:gd name="connsiteY59" fmla="*/ 1910953 h 6886575"/>
              <a:gd name="connsiteX60" fmla="*/ 1708818 w 7472381"/>
              <a:gd name="connsiteY60" fmla="*/ 1857375 h 6886575"/>
              <a:gd name="connsiteX61" fmla="*/ 1524043 w 7472381"/>
              <a:gd name="connsiteY61" fmla="*/ 1664493 h 6886575"/>
              <a:gd name="connsiteX62" fmla="*/ 1655517 w 7472381"/>
              <a:gd name="connsiteY62" fmla="*/ 1643062 h 6886575"/>
              <a:gd name="connsiteX63" fmla="*/ 1705264 w 7472381"/>
              <a:gd name="connsiteY63" fmla="*/ 1603772 h 6886575"/>
              <a:gd name="connsiteX64" fmla="*/ 1669731 w 7472381"/>
              <a:gd name="connsiteY64" fmla="*/ 1546622 h 6886575"/>
              <a:gd name="connsiteX65" fmla="*/ 1261093 w 7472381"/>
              <a:gd name="connsiteY65" fmla="*/ 1371600 h 6886575"/>
              <a:gd name="connsiteX66" fmla="*/ 1229113 w 7472381"/>
              <a:gd name="connsiteY66" fmla="*/ 1235869 h 6886575"/>
              <a:gd name="connsiteX67" fmla="*/ 1307287 w 7472381"/>
              <a:gd name="connsiteY67" fmla="*/ 1214437 h 6886575"/>
              <a:gd name="connsiteX68" fmla="*/ 1396121 w 7472381"/>
              <a:gd name="connsiteY68" fmla="*/ 1225153 h 6886575"/>
              <a:gd name="connsiteX69" fmla="*/ 1325054 w 7472381"/>
              <a:gd name="connsiteY69" fmla="*/ 1117997 h 6886575"/>
              <a:gd name="connsiteX70" fmla="*/ 1037231 w 7472381"/>
              <a:gd name="connsiteY70" fmla="*/ 1010841 h 6886575"/>
              <a:gd name="connsiteX71" fmla="*/ 983931 w 7472381"/>
              <a:gd name="connsiteY71" fmla="*/ 953690 h 6886575"/>
              <a:gd name="connsiteX72" fmla="*/ 1054998 w 7472381"/>
              <a:gd name="connsiteY72" fmla="*/ 925115 h 6886575"/>
              <a:gd name="connsiteX73" fmla="*/ 1108299 w 7472381"/>
              <a:gd name="connsiteY73" fmla="*/ 914400 h 6886575"/>
              <a:gd name="connsiteX74" fmla="*/ 6755 w 7472381"/>
              <a:gd name="connsiteY74" fmla="*/ 467915 h 6886575"/>
              <a:gd name="connsiteX75" fmla="*/ 255490 w 7472381"/>
              <a:gd name="connsiteY75" fmla="*/ 464344 h 6886575"/>
              <a:gd name="connsiteX76" fmla="*/ 500673 w 7472381"/>
              <a:gd name="connsiteY76" fmla="*/ 535781 h 6886575"/>
              <a:gd name="connsiteX77" fmla="*/ 760069 w 7472381"/>
              <a:gd name="connsiteY77" fmla="*/ 525066 h 6886575"/>
              <a:gd name="connsiteX78" fmla="*/ 1005251 w 7472381"/>
              <a:gd name="connsiteY78" fmla="*/ 560785 h 6886575"/>
              <a:gd name="connsiteX79" fmla="*/ 1218453 w 7472381"/>
              <a:gd name="connsiteY79" fmla="*/ 560785 h 6886575"/>
              <a:gd name="connsiteX80" fmla="*/ 1019464 w 7472381"/>
              <a:gd name="connsiteY80" fmla="*/ 507206 h 6886575"/>
              <a:gd name="connsiteX81" fmla="*/ 944844 w 7472381"/>
              <a:gd name="connsiteY81" fmla="*/ 417909 h 6886575"/>
              <a:gd name="connsiteX82" fmla="*/ 969717 w 7472381"/>
              <a:gd name="connsiteY82" fmla="*/ 335757 h 6886575"/>
              <a:gd name="connsiteX83" fmla="*/ 1051445 w 7472381"/>
              <a:gd name="connsiteY83" fmla="*/ 360759 h 6886575"/>
              <a:gd name="connsiteX84" fmla="*/ 1147386 w 7472381"/>
              <a:gd name="connsiteY84" fmla="*/ 453629 h 6886575"/>
              <a:gd name="connsiteX85" fmla="*/ 1168706 w 7472381"/>
              <a:gd name="connsiteY85" fmla="*/ 396478 h 6886575"/>
              <a:gd name="connsiteX86" fmla="*/ 1225560 w 7472381"/>
              <a:gd name="connsiteY86" fmla="*/ 353615 h 6886575"/>
              <a:gd name="connsiteX87" fmla="*/ 1552469 w 7472381"/>
              <a:gd name="connsiteY87" fmla="*/ 375047 h 6886575"/>
              <a:gd name="connsiteX88" fmla="*/ 1335714 w 7472381"/>
              <a:gd name="connsiteY88" fmla="*/ 192881 h 6886575"/>
              <a:gd name="connsiteX89" fmla="*/ 1197133 w 7472381"/>
              <a:gd name="connsiteY89" fmla="*/ 164306 h 6886575"/>
              <a:gd name="connsiteX90" fmla="*/ 1165153 w 7472381"/>
              <a:gd name="connsiteY90" fmla="*/ 89297 h 6886575"/>
              <a:gd name="connsiteX91" fmla="*/ 1229113 w 7472381"/>
              <a:gd name="connsiteY91" fmla="*/ 71437 h 6886575"/>
              <a:gd name="connsiteX92" fmla="*/ 1548916 w 7472381"/>
              <a:gd name="connsiteY92" fmla="*/ 135731 h 6886575"/>
              <a:gd name="connsiteX93" fmla="*/ 1602217 w 7472381"/>
              <a:gd name="connsiteY93" fmla="*/ 110728 h 6886575"/>
              <a:gd name="connsiteX94" fmla="*/ 1232666 w 7472381"/>
              <a:gd name="connsiteY94" fmla="*/ 0 h 6886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7472381" h="6886575">
                <a:moveTo>
                  <a:pt x="1232666" y="0"/>
                </a:moveTo>
                <a:lnTo>
                  <a:pt x="7472381" y="0"/>
                </a:lnTo>
                <a:lnTo>
                  <a:pt x="7472381" y="814388"/>
                </a:lnTo>
                <a:lnTo>
                  <a:pt x="7472381" y="6411516"/>
                </a:lnTo>
                <a:lnTo>
                  <a:pt x="7472381" y="6886575"/>
                </a:lnTo>
                <a:lnTo>
                  <a:pt x="6992676" y="6886575"/>
                </a:lnTo>
                <a:lnTo>
                  <a:pt x="1946893" y="6886575"/>
                </a:lnTo>
                <a:cubicBezTo>
                  <a:pt x="1801205" y="6815137"/>
                  <a:pt x="1662624" y="6729412"/>
                  <a:pt x="1506276" y="6686550"/>
                </a:cubicBezTo>
                <a:cubicBezTo>
                  <a:pt x="1399675" y="6657975"/>
                  <a:pt x="1296627" y="6607969"/>
                  <a:pt x="1314394" y="6457949"/>
                </a:cubicBezTo>
                <a:cubicBezTo>
                  <a:pt x="1317947" y="6415087"/>
                  <a:pt x="1289520" y="6382941"/>
                  <a:pt x="1246880" y="6393656"/>
                </a:cubicBezTo>
                <a:cubicBezTo>
                  <a:pt x="1165153" y="6415087"/>
                  <a:pt x="1126065" y="6354365"/>
                  <a:pt x="1079872" y="6307931"/>
                </a:cubicBezTo>
                <a:cubicBezTo>
                  <a:pt x="998144" y="6225779"/>
                  <a:pt x="919970" y="6140052"/>
                  <a:pt x="788495" y="6125765"/>
                </a:cubicBezTo>
                <a:cubicBezTo>
                  <a:pt x="813369" y="6061471"/>
                  <a:pt x="856009" y="6068615"/>
                  <a:pt x="895097" y="6082903"/>
                </a:cubicBezTo>
                <a:cubicBezTo>
                  <a:pt x="998144" y="6118622"/>
                  <a:pt x="1101192" y="6157912"/>
                  <a:pt x="1204239" y="6193631"/>
                </a:cubicBezTo>
                <a:cubicBezTo>
                  <a:pt x="1271754" y="6215062"/>
                  <a:pt x="1339267" y="6247209"/>
                  <a:pt x="1428102" y="6222206"/>
                </a:cubicBezTo>
                <a:cubicBezTo>
                  <a:pt x="1349928" y="6093619"/>
                  <a:pt x="1218453" y="6068615"/>
                  <a:pt x="1111852" y="6029325"/>
                </a:cubicBezTo>
                <a:cubicBezTo>
                  <a:pt x="980377" y="5979319"/>
                  <a:pt x="902203" y="5886450"/>
                  <a:pt x="806262" y="5779294"/>
                </a:cubicBezTo>
                <a:cubicBezTo>
                  <a:pt x="902203" y="5750719"/>
                  <a:pt x="962610" y="5829300"/>
                  <a:pt x="1040785" y="5825728"/>
                </a:cubicBezTo>
                <a:cubicBezTo>
                  <a:pt x="1044338" y="5815012"/>
                  <a:pt x="1051445" y="5793581"/>
                  <a:pt x="1051445" y="5793581"/>
                </a:cubicBezTo>
                <a:cubicBezTo>
                  <a:pt x="923523" y="5736431"/>
                  <a:pt x="866670" y="5629275"/>
                  <a:pt x="845349" y="5497115"/>
                </a:cubicBezTo>
                <a:cubicBezTo>
                  <a:pt x="838243" y="5429250"/>
                  <a:pt x="792049" y="5407819"/>
                  <a:pt x="745855" y="5375672"/>
                </a:cubicBezTo>
                <a:cubicBezTo>
                  <a:pt x="589507" y="5264943"/>
                  <a:pt x="422499" y="5164931"/>
                  <a:pt x="291024" y="5014913"/>
                </a:cubicBezTo>
                <a:cubicBezTo>
                  <a:pt x="443819" y="5032771"/>
                  <a:pt x="564633" y="5132784"/>
                  <a:pt x="724535" y="5175647"/>
                </a:cubicBezTo>
                <a:cubicBezTo>
                  <a:pt x="596614" y="5011340"/>
                  <a:pt x="429605" y="4925615"/>
                  <a:pt x="276811" y="4825603"/>
                </a:cubicBezTo>
                <a:cubicBezTo>
                  <a:pt x="205743" y="4779169"/>
                  <a:pt x="141783" y="4722018"/>
                  <a:pt x="60055" y="4697016"/>
                </a:cubicBezTo>
                <a:cubicBezTo>
                  <a:pt x="31628" y="4689872"/>
                  <a:pt x="-18119" y="4672013"/>
                  <a:pt x="6755" y="4622006"/>
                </a:cubicBezTo>
                <a:cubicBezTo>
                  <a:pt x="28075" y="4579144"/>
                  <a:pt x="67162" y="4593432"/>
                  <a:pt x="102696" y="4604146"/>
                </a:cubicBezTo>
                <a:cubicBezTo>
                  <a:pt x="187976" y="4632722"/>
                  <a:pt x="280364" y="4632722"/>
                  <a:pt x="397625" y="4632722"/>
                </a:cubicBezTo>
                <a:cubicBezTo>
                  <a:pt x="298131" y="4496990"/>
                  <a:pt x="116909" y="4539853"/>
                  <a:pt x="31628" y="4396978"/>
                </a:cubicBezTo>
                <a:cubicBezTo>
                  <a:pt x="138229" y="4371976"/>
                  <a:pt x="219957" y="4421982"/>
                  <a:pt x="305237" y="4432697"/>
                </a:cubicBezTo>
                <a:cubicBezTo>
                  <a:pt x="383412" y="4443413"/>
                  <a:pt x="401178" y="4418409"/>
                  <a:pt x="383412" y="4339828"/>
                </a:cubicBezTo>
                <a:cubicBezTo>
                  <a:pt x="354985" y="4218385"/>
                  <a:pt x="397625" y="4157662"/>
                  <a:pt x="511333" y="4189810"/>
                </a:cubicBezTo>
                <a:cubicBezTo>
                  <a:pt x="617934" y="4221956"/>
                  <a:pt x="628594" y="4175522"/>
                  <a:pt x="600167" y="4107656"/>
                </a:cubicBezTo>
                <a:cubicBezTo>
                  <a:pt x="557527" y="4007644"/>
                  <a:pt x="603720" y="3929063"/>
                  <a:pt x="635701" y="3843337"/>
                </a:cubicBezTo>
                <a:cubicBezTo>
                  <a:pt x="685448" y="3714750"/>
                  <a:pt x="664128" y="3650456"/>
                  <a:pt x="561080" y="3554015"/>
                </a:cubicBezTo>
                <a:cubicBezTo>
                  <a:pt x="500673" y="3500438"/>
                  <a:pt x="440265" y="3454003"/>
                  <a:pt x="354985" y="3407569"/>
                </a:cubicBezTo>
                <a:cubicBezTo>
                  <a:pt x="550420" y="3382565"/>
                  <a:pt x="347878" y="3296841"/>
                  <a:pt x="415392" y="3243263"/>
                </a:cubicBezTo>
                <a:cubicBezTo>
                  <a:pt x="553973" y="3221831"/>
                  <a:pt x="664128" y="3393282"/>
                  <a:pt x="852456" y="3343275"/>
                </a:cubicBezTo>
                <a:cubicBezTo>
                  <a:pt x="625041" y="3196828"/>
                  <a:pt x="369198" y="3150393"/>
                  <a:pt x="202190" y="2953940"/>
                </a:cubicBezTo>
                <a:cubicBezTo>
                  <a:pt x="241277" y="2911078"/>
                  <a:pt x="280364" y="2953940"/>
                  <a:pt x="312344" y="2936081"/>
                </a:cubicBezTo>
                <a:cubicBezTo>
                  <a:pt x="312344" y="2925365"/>
                  <a:pt x="685448" y="2993232"/>
                  <a:pt x="706768" y="2714625"/>
                </a:cubicBezTo>
                <a:cubicBezTo>
                  <a:pt x="713875" y="2714625"/>
                  <a:pt x="720982" y="2714625"/>
                  <a:pt x="728088" y="2703909"/>
                </a:cubicBezTo>
                <a:cubicBezTo>
                  <a:pt x="767175" y="2664619"/>
                  <a:pt x="731642" y="2571750"/>
                  <a:pt x="795602" y="2564606"/>
                </a:cubicBezTo>
                <a:cubicBezTo>
                  <a:pt x="866670" y="2557462"/>
                  <a:pt x="934184" y="2525315"/>
                  <a:pt x="1008804" y="2543175"/>
                </a:cubicBezTo>
                <a:cubicBezTo>
                  <a:pt x="1065658" y="2557462"/>
                  <a:pt x="1126065" y="2575322"/>
                  <a:pt x="1186473" y="2575322"/>
                </a:cubicBezTo>
                <a:cubicBezTo>
                  <a:pt x="1250433" y="2575322"/>
                  <a:pt x="1339267" y="2696766"/>
                  <a:pt x="1378355" y="2536031"/>
                </a:cubicBezTo>
                <a:cubicBezTo>
                  <a:pt x="1378355" y="2528888"/>
                  <a:pt x="1488509" y="2546747"/>
                  <a:pt x="1548916" y="2553891"/>
                </a:cubicBezTo>
                <a:cubicBezTo>
                  <a:pt x="1598663" y="2561035"/>
                  <a:pt x="1659071" y="2593181"/>
                  <a:pt x="1694604" y="2528888"/>
                </a:cubicBezTo>
                <a:cubicBezTo>
                  <a:pt x="1712371" y="2489596"/>
                  <a:pt x="1627090" y="2418159"/>
                  <a:pt x="1552469" y="2411015"/>
                </a:cubicBezTo>
                <a:cubicBezTo>
                  <a:pt x="1484956" y="2403872"/>
                  <a:pt x="1417442" y="2396728"/>
                  <a:pt x="1353481" y="2411015"/>
                </a:cubicBezTo>
                <a:cubicBezTo>
                  <a:pt x="1275307" y="2428875"/>
                  <a:pt x="1232666" y="2400300"/>
                  <a:pt x="1211346" y="2336007"/>
                </a:cubicBezTo>
                <a:cubicBezTo>
                  <a:pt x="1186473" y="2268141"/>
                  <a:pt x="1140279" y="2232422"/>
                  <a:pt x="1076318" y="2200275"/>
                </a:cubicBezTo>
                <a:cubicBezTo>
                  <a:pt x="919970" y="2121694"/>
                  <a:pt x="770729" y="2028825"/>
                  <a:pt x="600167" y="1982390"/>
                </a:cubicBezTo>
                <a:cubicBezTo>
                  <a:pt x="568187" y="1975246"/>
                  <a:pt x="529100" y="1960959"/>
                  <a:pt x="514886" y="1900238"/>
                </a:cubicBezTo>
                <a:cubicBezTo>
                  <a:pt x="976824" y="1993106"/>
                  <a:pt x="1396121" y="2232422"/>
                  <a:pt x="1872273" y="2218135"/>
                </a:cubicBezTo>
                <a:cubicBezTo>
                  <a:pt x="1744351" y="2143125"/>
                  <a:pt x="1591557" y="2139554"/>
                  <a:pt x="1452975" y="2085975"/>
                </a:cubicBezTo>
                <a:cubicBezTo>
                  <a:pt x="1552469" y="2046685"/>
                  <a:pt x="1644857" y="2089547"/>
                  <a:pt x="1737245" y="2110978"/>
                </a:cubicBezTo>
                <a:cubicBezTo>
                  <a:pt x="1815419" y="2128837"/>
                  <a:pt x="1886486" y="2132410"/>
                  <a:pt x="1893593" y="2021681"/>
                </a:cubicBezTo>
                <a:cubicBezTo>
                  <a:pt x="1893593" y="2010965"/>
                  <a:pt x="1893593" y="2003821"/>
                  <a:pt x="1893593" y="1993106"/>
                </a:cubicBezTo>
                <a:cubicBezTo>
                  <a:pt x="1865166" y="1946672"/>
                  <a:pt x="1826079" y="1925240"/>
                  <a:pt x="1776332" y="1910953"/>
                </a:cubicBezTo>
                <a:cubicBezTo>
                  <a:pt x="1747905" y="1903809"/>
                  <a:pt x="1708818" y="1889522"/>
                  <a:pt x="1708818" y="1857375"/>
                </a:cubicBezTo>
                <a:cubicBezTo>
                  <a:pt x="1712371" y="1735931"/>
                  <a:pt x="1616430" y="1700212"/>
                  <a:pt x="1524043" y="1664493"/>
                </a:cubicBezTo>
                <a:cubicBezTo>
                  <a:pt x="1573790" y="1603772"/>
                  <a:pt x="1616430" y="1646635"/>
                  <a:pt x="1655517" y="1643062"/>
                </a:cubicBezTo>
                <a:cubicBezTo>
                  <a:pt x="1680391" y="1639491"/>
                  <a:pt x="1705264" y="1635919"/>
                  <a:pt x="1705264" y="1603772"/>
                </a:cubicBezTo>
                <a:cubicBezTo>
                  <a:pt x="1705264" y="1578769"/>
                  <a:pt x="1694604" y="1546622"/>
                  <a:pt x="1669731" y="1546622"/>
                </a:cubicBezTo>
                <a:cubicBezTo>
                  <a:pt x="1513383" y="1543050"/>
                  <a:pt x="1424548" y="1371600"/>
                  <a:pt x="1261093" y="1371600"/>
                </a:cubicBezTo>
                <a:cubicBezTo>
                  <a:pt x="1161599" y="1371600"/>
                  <a:pt x="1310841" y="1275159"/>
                  <a:pt x="1229113" y="1235869"/>
                </a:cubicBezTo>
                <a:cubicBezTo>
                  <a:pt x="1211346" y="1225153"/>
                  <a:pt x="1278860" y="1210866"/>
                  <a:pt x="1307287" y="1214437"/>
                </a:cubicBezTo>
                <a:cubicBezTo>
                  <a:pt x="1335714" y="1218009"/>
                  <a:pt x="1360588" y="1243013"/>
                  <a:pt x="1396121" y="1225153"/>
                </a:cubicBezTo>
                <a:cubicBezTo>
                  <a:pt x="1413888" y="1160860"/>
                  <a:pt x="1367694" y="1135856"/>
                  <a:pt x="1325054" y="1117997"/>
                </a:cubicBezTo>
                <a:cubicBezTo>
                  <a:pt x="1232666" y="1075135"/>
                  <a:pt x="1140279" y="1025129"/>
                  <a:pt x="1037231" y="1010841"/>
                </a:cubicBezTo>
                <a:cubicBezTo>
                  <a:pt x="1001698" y="1007269"/>
                  <a:pt x="980377" y="989409"/>
                  <a:pt x="983931" y="953690"/>
                </a:cubicBezTo>
                <a:cubicBezTo>
                  <a:pt x="991037" y="907256"/>
                  <a:pt x="1026571" y="921544"/>
                  <a:pt x="1054998" y="925115"/>
                </a:cubicBezTo>
                <a:cubicBezTo>
                  <a:pt x="1072765" y="928688"/>
                  <a:pt x="1090532" y="939403"/>
                  <a:pt x="1108299" y="914400"/>
                </a:cubicBezTo>
                <a:cubicBezTo>
                  <a:pt x="692555" y="660797"/>
                  <a:pt x="472246" y="675085"/>
                  <a:pt x="6755" y="467915"/>
                </a:cubicBezTo>
                <a:cubicBezTo>
                  <a:pt x="109802" y="428625"/>
                  <a:pt x="184423" y="457200"/>
                  <a:pt x="255490" y="464344"/>
                </a:cubicBezTo>
                <a:cubicBezTo>
                  <a:pt x="433159" y="482203"/>
                  <a:pt x="323004" y="514350"/>
                  <a:pt x="500673" y="535781"/>
                </a:cubicBezTo>
                <a:cubicBezTo>
                  <a:pt x="585954" y="546497"/>
                  <a:pt x="664128" y="582216"/>
                  <a:pt x="760069" y="525066"/>
                </a:cubicBezTo>
                <a:cubicBezTo>
                  <a:pt x="824029" y="485775"/>
                  <a:pt x="927077" y="528637"/>
                  <a:pt x="1005251" y="560785"/>
                </a:cubicBezTo>
                <a:cubicBezTo>
                  <a:pt x="1069212" y="589360"/>
                  <a:pt x="1133172" y="596503"/>
                  <a:pt x="1218453" y="560785"/>
                </a:cubicBezTo>
                <a:cubicBezTo>
                  <a:pt x="1140279" y="539354"/>
                  <a:pt x="1079872" y="521494"/>
                  <a:pt x="1019464" y="507206"/>
                </a:cubicBezTo>
                <a:cubicBezTo>
                  <a:pt x="969717" y="496491"/>
                  <a:pt x="941290" y="471488"/>
                  <a:pt x="944844" y="417909"/>
                </a:cubicBezTo>
                <a:cubicBezTo>
                  <a:pt x="944844" y="389334"/>
                  <a:pt x="934184" y="350044"/>
                  <a:pt x="969717" y="335757"/>
                </a:cubicBezTo>
                <a:cubicBezTo>
                  <a:pt x="998144" y="321469"/>
                  <a:pt x="1037231" y="335757"/>
                  <a:pt x="1051445" y="360759"/>
                </a:cubicBezTo>
                <a:cubicBezTo>
                  <a:pt x="1069212" y="407194"/>
                  <a:pt x="1086978" y="450056"/>
                  <a:pt x="1147386" y="453629"/>
                </a:cubicBezTo>
                <a:cubicBezTo>
                  <a:pt x="1229113" y="460771"/>
                  <a:pt x="1182919" y="432197"/>
                  <a:pt x="1168706" y="396478"/>
                </a:cubicBezTo>
                <a:cubicBezTo>
                  <a:pt x="1154492" y="357188"/>
                  <a:pt x="1197133" y="346472"/>
                  <a:pt x="1225560" y="353615"/>
                </a:cubicBezTo>
                <a:cubicBezTo>
                  <a:pt x="1332161" y="385763"/>
                  <a:pt x="1442315" y="328613"/>
                  <a:pt x="1552469" y="375047"/>
                </a:cubicBezTo>
                <a:cubicBezTo>
                  <a:pt x="1524043" y="260747"/>
                  <a:pt x="1463635" y="210741"/>
                  <a:pt x="1335714" y="192881"/>
                </a:cubicBezTo>
                <a:cubicBezTo>
                  <a:pt x="1289520" y="189310"/>
                  <a:pt x="1239773" y="196453"/>
                  <a:pt x="1197133" y="164306"/>
                </a:cubicBezTo>
                <a:cubicBezTo>
                  <a:pt x="1172259" y="146447"/>
                  <a:pt x="1147386" y="125016"/>
                  <a:pt x="1165153" y="89297"/>
                </a:cubicBezTo>
                <a:cubicBezTo>
                  <a:pt x="1175813" y="64294"/>
                  <a:pt x="1204239" y="64294"/>
                  <a:pt x="1229113" y="71437"/>
                </a:cubicBezTo>
                <a:cubicBezTo>
                  <a:pt x="1332161" y="110728"/>
                  <a:pt x="1442315" y="121444"/>
                  <a:pt x="1548916" y="135731"/>
                </a:cubicBezTo>
                <a:cubicBezTo>
                  <a:pt x="1566683" y="139303"/>
                  <a:pt x="1584450" y="146447"/>
                  <a:pt x="1602217" y="110728"/>
                </a:cubicBezTo>
                <a:cubicBezTo>
                  <a:pt x="1477849" y="78581"/>
                  <a:pt x="1357034" y="35719"/>
                  <a:pt x="1232666" y="0"/>
                </a:cubicBezTo>
                <a:close/>
              </a:path>
            </a:pathLst>
          </a:custGeom>
          <a:solidFill>
            <a:schemeClr val="accent1">
              <a:alpha val="20000"/>
            </a:schemeClr>
          </a:solidFill>
          <a:ln w="32707" cap="flat">
            <a:noFill/>
            <a:prstDash val="solid"/>
            <a:miter/>
          </a:ln>
        </p:spPr>
        <p:txBody>
          <a:bodyPr rtlCol="0" anchor="ctr"/>
          <a:lstStyle/>
          <a:p>
            <a:endParaRPr lang="en-US" dirty="0">
              <a:solidFill>
                <a:schemeClr val="tx1"/>
              </a:solidFill>
            </a:endParaRPr>
          </a:p>
        </p:txBody>
      </p:sp>
      <p:sp>
        <p:nvSpPr>
          <p:cNvPr id="2" name="Title 1">
            <a:extLst>
              <a:ext uri="{FF2B5EF4-FFF2-40B4-BE49-F238E27FC236}">
                <a16:creationId xmlns:a16="http://schemas.microsoft.com/office/drawing/2014/main" id="{146AD042-DE90-4088-8A07-B9A64C2CE03E}"/>
              </a:ext>
            </a:extLst>
          </p:cNvPr>
          <p:cNvSpPr>
            <a:spLocks noGrp="1"/>
          </p:cNvSpPr>
          <p:nvPr>
            <p:ph type="title"/>
          </p:nvPr>
        </p:nvSpPr>
        <p:spPr>
          <a:xfrm>
            <a:off x="839788" y="640080"/>
            <a:ext cx="3886200" cy="2953512"/>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2FFC98-62A0-445A-BEDA-785BE925A1D8}"/>
              </a:ext>
            </a:extLst>
          </p:cNvPr>
          <p:cNvSpPr>
            <a:spLocks noGrp="1"/>
          </p:cNvSpPr>
          <p:nvPr>
            <p:ph idx="1"/>
          </p:nvPr>
        </p:nvSpPr>
        <p:spPr>
          <a:xfrm>
            <a:off x="7059168" y="640080"/>
            <a:ext cx="4489704" cy="5596128"/>
          </a:xfrm>
        </p:spPr>
        <p:txBody>
          <a:bodyPr anchor="ct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DB4D7827-8489-4EE4-88EE-16685FE6DE8A}"/>
              </a:ext>
            </a:extLst>
          </p:cNvPr>
          <p:cNvSpPr>
            <a:spLocks noGrp="1"/>
          </p:cNvSpPr>
          <p:nvPr>
            <p:ph type="body" sz="half" idx="2"/>
          </p:nvPr>
        </p:nvSpPr>
        <p:spPr>
          <a:xfrm>
            <a:off x="839788" y="3776472"/>
            <a:ext cx="3886200" cy="246888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C33534F-EA91-4A50-B0F6-10D689E458EF}"/>
              </a:ext>
            </a:extLst>
          </p:cNvPr>
          <p:cNvSpPr>
            <a:spLocks noGrp="1"/>
          </p:cNvSpPr>
          <p:nvPr>
            <p:ph type="dt" sz="half" idx="10"/>
          </p:nvPr>
        </p:nvSpPr>
        <p:spPr/>
        <p:txBody>
          <a:bodyPr/>
          <a:lstStyle/>
          <a:p>
            <a:fld id="{3C04E684-10F4-4CC3-A0B9-F03AA7BE37CF}" type="datetimeFigureOut">
              <a:rPr lang="en-US" smtClean="0"/>
              <a:t>8/13/2020</a:t>
            </a:fld>
            <a:endParaRPr lang="en-US" dirty="0"/>
          </a:p>
        </p:txBody>
      </p:sp>
      <p:sp>
        <p:nvSpPr>
          <p:cNvPr id="6" name="Footer Placeholder 5">
            <a:extLst>
              <a:ext uri="{FF2B5EF4-FFF2-40B4-BE49-F238E27FC236}">
                <a16:creationId xmlns:a16="http://schemas.microsoft.com/office/drawing/2014/main" id="{6C20F3F7-8B4B-4015-AA9C-109D05B2F146}"/>
              </a:ext>
            </a:extLst>
          </p:cNvPr>
          <p:cNvSpPr>
            <a:spLocks noGrp="1"/>
          </p:cNvSpPr>
          <p:nvPr>
            <p:ph type="ftr" sz="quarter" idx="11"/>
          </p:nvPr>
        </p:nvSpPr>
        <p:spPr/>
        <p:txBody>
          <a:bodyPr/>
          <a:lstStyle>
            <a:lvl1pPr algn="l">
              <a:defRPr/>
            </a:lvl1pPr>
          </a:lstStyle>
          <a:p>
            <a:endParaRPr lang="en-US" dirty="0"/>
          </a:p>
        </p:txBody>
      </p:sp>
      <p:sp>
        <p:nvSpPr>
          <p:cNvPr id="7" name="Slide Number Placeholder 6">
            <a:extLst>
              <a:ext uri="{FF2B5EF4-FFF2-40B4-BE49-F238E27FC236}">
                <a16:creationId xmlns:a16="http://schemas.microsoft.com/office/drawing/2014/main" id="{910B6EE2-78A1-4D01-87BE-A1487FBD271F}"/>
              </a:ext>
            </a:extLst>
          </p:cNvPr>
          <p:cNvSpPr>
            <a:spLocks noGrp="1"/>
          </p:cNvSpPr>
          <p:nvPr>
            <p:ph type="sldNum" sz="quarter" idx="12"/>
          </p:nvPr>
        </p:nvSpPr>
        <p:spPr/>
        <p:txBody>
          <a:bodyPr/>
          <a:lstStyle/>
          <a:p>
            <a:fld id="{51845F5A-061D-4825-9AE9-D7794091C6CF}" type="slidenum">
              <a:rPr lang="en-US" smtClean="0"/>
              <a:t>‹#›</a:t>
            </a:fld>
            <a:endParaRPr lang="en-US" dirty="0"/>
          </a:p>
        </p:txBody>
      </p:sp>
    </p:spTree>
    <p:extLst>
      <p:ext uri="{BB962C8B-B14F-4D97-AF65-F5344CB8AC3E}">
        <p14:creationId xmlns:p14="http://schemas.microsoft.com/office/powerpoint/2010/main" val="40779507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8615C6B-1C98-4B1C-AB4B-1E1898E593B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E8DFF97-B7FD-47F9-BC7F-DD4B4C5EA2F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A1831D22-079E-43E3-86A4-BA12DB888C7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C04E684-10F4-4CC3-A0B9-F03AA7BE37CF}" type="datetimeFigureOut">
              <a:rPr lang="en-US" smtClean="0"/>
              <a:t>8/13/2020</a:t>
            </a:fld>
            <a:endParaRPr lang="en-US" dirty="0"/>
          </a:p>
        </p:txBody>
      </p:sp>
      <p:sp>
        <p:nvSpPr>
          <p:cNvPr id="5" name="Footer Placeholder 4">
            <a:extLst>
              <a:ext uri="{FF2B5EF4-FFF2-40B4-BE49-F238E27FC236}">
                <a16:creationId xmlns:a16="http://schemas.microsoft.com/office/drawing/2014/main" id="{A14C30A2-140B-4A5D-BEEC-C1314AF1F3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1B71BA8F-7826-496D-91F8-B3ECDF34DA7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1845F5A-061D-4825-9AE9-D7794091C6CF}" type="slidenum">
              <a:rPr lang="en-US" smtClean="0"/>
              <a:t>‹#›</a:t>
            </a:fld>
            <a:endParaRPr lang="en-US" dirty="0"/>
          </a:p>
        </p:txBody>
      </p:sp>
    </p:spTree>
    <p:extLst>
      <p:ext uri="{BB962C8B-B14F-4D97-AF65-F5344CB8AC3E}">
        <p14:creationId xmlns:p14="http://schemas.microsoft.com/office/powerpoint/2010/main" val="2664510336"/>
      </p:ext>
    </p:extLst>
  </p:cSld>
  <p:clrMap bg1="lt1" tx1="dk1" bg2="lt2" tx2="dk2" accent1="accent1" accent2="accent2" accent3="accent3" accent4="accent4" accent5="accent5" accent6="accent6" hlink="hlink" folHlink="folHlink"/>
  <p:sldLayoutIdLst>
    <p:sldLayoutId id="2147483672" r:id="rId1"/>
    <p:sldLayoutId id="2147483671" r:id="rId2"/>
    <p:sldLayoutId id="2147483670" r:id="rId3"/>
    <p:sldLayoutId id="2147483669" r:id="rId4"/>
    <p:sldLayoutId id="2147483668" r:id="rId5"/>
    <p:sldLayoutId id="2147483667" r:id="rId6"/>
    <p:sldLayoutId id="2147483666" r:id="rId7"/>
    <p:sldLayoutId id="2147483665" r:id="rId8"/>
    <p:sldLayoutId id="2147483664" r:id="rId9"/>
    <p:sldLayoutId id="2147483663" r:id="rId10"/>
    <p:sldLayoutId id="2147483661" r:id="rId11"/>
    <p:sldLayoutId id="2147483662" r:id="rId12"/>
  </p:sldLayoutIdLst>
  <p:txStyles>
    <p:titleStyle>
      <a:lvl1pPr algn="l" defTabSz="914400" rtl="0" eaLnBrk="1" latinLnBrk="0" hangingPunct="1">
        <a:lnSpc>
          <a:spcPct val="90000"/>
        </a:lnSpc>
        <a:spcBef>
          <a:spcPct val="0"/>
        </a:spcBef>
        <a:buNone/>
        <a:defRPr sz="4400" i="1" kern="1200">
          <a:solidFill>
            <a:schemeClr val="tx1"/>
          </a:solidFill>
          <a:latin typeface="+mj-lt"/>
          <a:ea typeface="+mj-ea"/>
          <a:cs typeface="+mj-cs"/>
        </a:defRPr>
      </a:lvl1pPr>
    </p:titleStyle>
    <p:body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customXml" Target="../ink/ink2.xml"/><Relationship Id="rId13" Type="http://schemas.openxmlformats.org/officeDocument/2006/relationships/image" Target="../media/image5.png"/><Relationship Id="rId3" Type="http://schemas.openxmlformats.org/officeDocument/2006/relationships/slideLayout" Target="../slideLayouts/slideLayout1.xml"/><Relationship Id="rId7" Type="http://schemas.openxmlformats.org/officeDocument/2006/relationships/image" Target="../media/image2.png"/><Relationship Id="rId12" Type="http://schemas.openxmlformats.org/officeDocument/2006/relationships/customXml" Target="../ink/ink4.xml"/><Relationship Id="rId2" Type="http://schemas.microsoft.com/office/2007/relationships/media" Target="../media/media1.m4a"/><Relationship Id="rId1" Type="http://schemas.openxmlformats.org/officeDocument/2006/relationships/audio" Target="NULL" TargetMode="External"/><Relationship Id="rId6" Type="http://schemas.openxmlformats.org/officeDocument/2006/relationships/customXml" Target="../ink/ink1.xml"/><Relationship Id="rId11" Type="http://schemas.openxmlformats.org/officeDocument/2006/relationships/image" Target="../media/image4.png"/><Relationship Id="rId5" Type="http://schemas.microsoft.com/office/2007/relationships/hdphoto" Target="../media/hdphoto1.wdp"/><Relationship Id="rId15" Type="http://schemas.openxmlformats.org/officeDocument/2006/relationships/image" Target="../media/image6.png"/><Relationship Id="rId10" Type="http://schemas.openxmlformats.org/officeDocument/2006/relationships/customXml" Target="../ink/ink3.xml"/><Relationship Id="rId4" Type="http://schemas.openxmlformats.org/officeDocument/2006/relationships/image" Target="../media/image1.png"/><Relationship Id="rId9" Type="http://schemas.openxmlformats.org/officeDocument/2006/relationships/image" Target="../media/image3.png"/><Relationship Id="rId14" Type="http://schemas.openxmlformats.org/officeDocument/2006/relationships/customXml" Target="../ink/ink5.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5" Type="http://schemas.openxmlformats.org/officeDocument/2006/relationships/image" Target="../media/image6.png"/><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5.m4a"/><Relationship Id="rId1" Type="http://schemas.microsoft.com/office/2007/relationships/media" Target="../media/media15.m4a"/><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3" Type="http://schemas.openxmlformats.org/officeDocument/2006/relationships/hyperlink" Target="https://www.datacamp.com/community/tutorials/predicting-employee-churn-python" TargetMode="External"/><Relationship Id="rId2" Type="http://schemas.openxmlformats.org/officeDocument/2006/relationships/hyperlink" Target="https://www.optimove.com/resources/learning-center/customer-churn-prediction-and-prevention"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slideLayout" Target="../slideLayouts/slideLayout2.xml"/><Relationship Id="rId7" Type="http://schemas.openxmlformats.org/officeDocument/2006/relationships/diagramColors" Target="../diagrams/colors1.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 Id="rId9"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6.png"/><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6.png"/><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Freeform: Shape 15">
            <a:extLst>
              <a:ext uri="{FF2B5EF4-FFF2-40B4-BE49-F238E27FC236}">
                <a16:creationId xmlns:a16="http://schemas.microsoft.com/office/drawing/2014/main" id="{13B7BB51-92B8-4089-8DAB-1202A4D1C6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315111"/>
            <a:ext cx="3021543" cy="1435442"/>
          </a:xfrm>
          <a:custGeom>
            <a:avLst/>
            <a:gdLst/>
            <a:ahLst/>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dirty="0"/>
          </a:p>
        </p:txBody>
      </p:sp>
      <p:sp useBgFill="1">
        <p:nvSpPr>
          <p:cNvPr id="18" name="Rectangle 17">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B881F38-3A23-4756-AFF2-B3E49F0E3EC8}"/>
              </a:ext>
            </a:extLst>
          </p:cNvPr>
          <p:cNvSpPr>
            <a:spLocks noGrp="1"/>
          </p:cNvSpPr>
          <p:nvPr>
            <p:ph type="ctrTitle"/>
          </p:nvPr>
        </p:nvSpPr>
        <p:spPr>
          <a:xfrm>
            <a:off x="6606633" y="2053248"/>
            <a:ext cx="4840010" cy="1807305"/>
          </a:xfrm>
        </p:spPr>
        <p:txBody>
          <a:bodyPr vert="horz" lIns="91440" tIns="45720" rIns="91440" bIns="45720" rtlCol="0" anchor="ctr">
            <a:normAutofit/>
          </a:bodyPr>
          <a:lstStyle/>
          <a:p>
            <a:r>
              <a:rPr lang="en-US" sz="4000" dirty="0"/>
              <a:t>Predicting and preventing customer churn</a:t>
            </a:r>
          </a:p>
        </p:txBody>
      </p:sp>
      <p:pic>
        <p:nvPicPr>
          <p:cNvPr id="4" name="Picture 3">
            <a:extLst>
              <a:ext uri="{FF2B5EF4-FFF2-40B4-BE49-F238E27FC236}">
                <a16:creationId xmlns:a16="http://schemas.microsoft.com/office/drawing/2014/main" id="{CC900232-D28E-4EFE-892F-79378614956D}"/>
              </a:ext>
            </a:extLst>
          </p:cNvPr>
          <p:cNvPicPr>
            <a:picLocks noChangeAspect="1"/>
          </p:cNvPicPr>
          <p:nvPr/>
        </p:nvPicPr>
        <p:blipFill rotWithShape="1">
          <a:blip r:embed="rId4">
            <a:extLst>
              <a:ext uri="{BEBA8EAE-BF5A-486C-A8C5-ECC9F3942E4B}">
                <a14:imgProps xmlns:a14="http://schemas.microsoft.com/office/drawing/2010/main">
                  <a14:imgLayer r:embed="rId5">
                    <a14:imgEffect>
                      <a14:colorTemperature colorTemp="8800"/>
                    </a14:imgEffect>
                  </a14:imgLayer>
                </a14:imgProps>
              </a:ext>
            </a:extLst>
          </a:blip>
          <a:srcRect l="20845" r="19845"/>
          <a:stretch/>
        </p:blipFill>
        <p:spPr>
          <a:xfrm>
            <a:off x="-98949" y="-199378"/>
            <a:ext cx="611656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3" name="Subtitle 2">
            <a:extLst>
              <a:ext uri="{FF2B5EF4-FFF2-40B4-BE49-F238E27FC236}">
                <a16:creationId xmlns:a16="http://schemas.microsoft.com/office/drawing/2014/main" id="{3DFC8B03-4881-44E7-95EC-5B57F3169660}"/>
              </a:ext>
            </a:extLst>
          </p:cNvPr>
          <p:cNvSpPr>
            <a:spLocks noGrp="1"/>
          </p:cNvSpPr>
          <p:nvPr>
            <p:ph type="subTitle" idx="1"/>
          </p:nvPr>
        </p:nvSpPr>
        <p:spPr>
          <a:xfrm>
            <a:off x="4928938" y="5033450"/>
            <a:ext cx="4840010" cy="2395538"/>
          </a:xfrm>
        </p:spPr>
        <p:txBody>
          <a:bodyPr vert="horz" lIns="91440" tIns="45720" rIns="91440" bIns="45720" rtlCol="0">
            <a:normAutofit/>
          </a:bodyPr>
          <a:lstStyle/>
          <a:p>
            <a:pPr indent="-228600">
              <a:buFont typeface="Arial" panose="020B0604020202020204" pitchFamily="34" charset="0"/>
              <a:buChar char="•"/>
            </a:pPr>
            <a:endParaRPr lang="en-US" sz="2000" dirty="0"/>
          </a:p>
          <a:p>
            <a:r>
              <a:rPr lang="en-US" sz="2000" dirty="0"/>
              <a:t>Saroj Raut &amp; Soukhna Wade </a:t>
            </a:r>
          </a:p>
          <a:p>
            <a:r>
              <a:rPr lang="en-US" sz="2000" dirty="0"/>
              <a:t>Bellevue University</a:t>
            </a:r>
          </a:p>
          <a:p>
            <a:pPr indent="-228600">
              <a:buFont typeface="Arial" panose="020B0604020202020204" pitchFamily="34" charset="0"/>
              <a:buChar char="•"/>
            </a:pPr>
            <a:endParaRPr lang="en-US" sz="2000" dirty="0"/>
          </a:p>
        </p:txBody>
      </p:sp>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361F74CD-024B-446A-A552-523636B46125}"/>
                  </a:ext>
                </a:extLst>
              </p14:cNvPr>
              <p14:cNvContentPartPr/>
              <p14:nvPr/>
            </p14:nvContentPartPr>
            <p14:xfrm>
              <a:off x="1917273" y="603028"/>
              <a:ext cx="360" cy="360"/>
            </p14:xfrm>
          </p:contentPart>
        </mc:Choice>
        <mc:Fallback xmlns="">
          <p:pic>
            <p:nvPicPr>
              <p:cNvPr id="7" name="Ink 6">
                <a:extLst>
                  <a:ext uri="{FF2B5EF4-FFF2-40B4-BE49-F238E27FC236}">
                    <a16:creationId xmlns:a16="http://schemas.microsoft.com/office/drawing/2014/main" id="{361F74CD-024B-446A-A552-523636B46125}"/>
                  </a:ext>
                </a:extLst>
              </p:cNvPr>
              <p:cNvPicPr/>
              <p:nvPr/>
            </p:nvPicPr>
            <p:blipFill>
              <a:blip r:embed="rId7"/>
              <a:stretch>
                <a:fillRect/>
              </a:stretch>
            </p:blipFill>
            <p:spPr>
              <a:xfrm>
                <a:off x="1908273" y="594388"/>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Ink 7">
                <a:extLst>
                  <a:ext uri="{FF2B5EF4-FFF2-40B4-BE49-F238E27FC236}">
                    <a16:creationId xmlns:a16="http://schemas.microsoft.com/office/drawing/2014/main" id="{498B8597-A5CE-40A1-A886-C2083E9BAF06}"/>
                  </a:ext>
                </a:extLst>
              </p14:cNvPr>
              <p14:cNvContentPartPr/>
              <p14:nvPr/>
            </p14:nvContentPartPr>
            <p14:xfrm>
              <a:off x="637113" y="789508"/>
              <a:ext cx="37800" cy="71640"/>
            </p14:xfrm>
          </p:contentPart>
        </mc:Choice>
        <mc:Fallback xmlns="">
          <p:pic>
            <p:nvPicPr>
              <p:cNvPr id="8" name="Ink 7">
                <a:extLst>
                  <a:ext uri="{FF2B5EF4-FFF2-40B4-BE49-F238E27FC236}">
                    <a16:creationId xmlns:a16="http://schemas.microsoft.com/office/drawing/2014/main" id="{498B8597-A5CE-40A1-A886-C2083E9BAF06}"/>
                  </a:ext>
                </a:extLst>
              </p:cNvPr>
              <p:cNvPicPr/>
              <p:nvPr/>
            </p:nvPicPr>
            <p:blipFill>
              <a:blip r:embed="rId9"/>
              <a:stretch>
                <a:fillRect/>
              </a:stretch>
            </p:blipFill>
            <p:spPr>
              <a:xfrm>
                <a:off x="628113" y="780508"/>
                <a:ext cx="55440" cy="892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33" name="Ink 32">
                <a:extLst>
                  <a:ext uri="{FF2B5EF4-FFF2-40B4-BE49-F238E27FC236}">
                    <a16:creationId xmlns:a16="http://schemas.microsoft.com/office/drawing/2014/main" id="{BC31DCBC-316B-4A1F-B5C6-B12D6575F5E2}"/>
                  </a:ext>
                </a:extLst>
              </p14:cNvPr>
              <p14:cNvContentPartPr/>
              <p14:nvPr/>
            </p14:nvContentPartPr>
            <p14:xfrm>
              <a:off x="1206273" y="1079308"/>
              <a:ext cx="19080" cy="21600"/>
            </p14:xfrm>
          </p:contentPart>
        </mc:Choice>
        <mc:Fallback xmlns="">
          <p:pic>
            <p:nvPicPr>
              <p:cNvPr id="33" name="Ink 32">
                <a:extLst>
                  <a:ext uri="{FF2B5EF4-FFF2-40B4-BE49-F238E27FC236}">
                    <a16:creationId xmlns:a16="http://schemas.microsoft.com/office/drawing/2014/main" id="{BC31DCBC-316B-4A1F-B5C6-B12D6575F5E2}"/>
                  </a:ext>
                </a:extLst>
              </p:cNvPr>
              <p:cNvPicPr/>
              <p:nvPr/>
            </p:nvPicPr>
            <p:blipFill>
              <a:blip r:embed="rId11"/>
              <a:stretch>
                <a:fillRect/>
              </a:stretch>
            </p:blipFill>
            <p:spPr>
              <a:xfrm>
                <a:off x="1197273" y="1070308"/>
                <a:ext cx="36720" cy="392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7" name="Ink 36">
                <a:extLst>
                  <a:ext uri="{FF2B5EF4-FFF2-40B4-BE49-F238E27FC236}">
                    <a16:creationId xmlns:a16="http://schemas.microsoft.com/office/drawing/2014/main" id="{146FF64A-6037-49A1-80E8-72C6B37E44BC}"/>
                  </a:ext>
                </a:extLst>
              </p14:cNvPr>
              <p14:cNvContentPartPr/>
              <p14:nvPr/>
            </p14:nvContentPartPr>
            <p14:xfrm>
              <a:off x="6606633" y="1695268"/>
              <a:ext cx="16200" cy="360"/>
            </p14:xfrm>
          </p:contentPart>
        </mc:Choice>
        <mc:Fallback xmlns="">
          <p:pic>
            <p:nvPicPr>
              <p:cNvPr id="37" name="Ink 36">
                <a:extLst>
                  <a:ext uri="{FF2B5EF4-FFF2-40B4-BE49-F238E27FC236}">
                    <a16:creationId xmlns:a16="http://schemas.microsoft.com/office/drawing/2014/main" id="{146FF64A-6037-49A1-80E8-72C6B37E44BC}"/>
                  </a:ext>
                </a:extLst>
              </p:cNvPr>
              <p:cNvPicPr/>
              <p:nvPr/>
            </p:nvPicPr>
            <p:blipFill>
              <a:blip r:embed="rId13"/>
              <a:stretch>
                <a:fillRect/>
              </a:stretch>
            </p:blipFill>
            <p:spPr>
              <a:xfrm>
                <a:off x="6597633" y="1686628"/>
                <a:ext cx="338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41" name="Ink 40">
                <a:extLst>
                  <a:ext uri="{FF2B5EF4-FFF2-40B4-BE49-F238E27FC236}">
                    <a16:creationId xmlns:a16="http://schemas.microsoft.com/office/drawing/2014/main" id="{76A07976-DD92-4B0F-A292-22981B7E059F}"/>
                  </a:ext>
                </a:extLst>
              </p14:cNvPr>
              <p14:cNvContentPartPr/>
              <p14:nvPr/>
            </p14:nvContentPartPr>
            <p14:xfrm>
              <a:off x="2538993" y="2405548"/>
              <a:ext cx="360" cy="360"/>
            </p14:xfrm>
          </p:contentPart>
        </mc:Choice>
        <mc:Fallback xmlns="">
          <p:pic>
            <p:nvPicPr>
              <p:cNvPr id="41" name="Ink 40">
                <a:extLst>
                  <a:ext uri="{FF2B5EF4-FFF2-40B4-BE49-F238E27FC236}">
                    <a16:creationId xmlns:a16="http://schemas.microsoft.com/office/drawing/2014/main" id="{76A07976-DD92-4B0F-A292-22981B7E059F}"/>
                  </a:ext>
                </a:extLst>
              </p:cNvPr>
              <p:cNvPicPr/>
              <p:nvPr/>
            </p:nvPicPr>
            <p:blipFill>
              <a:blip r:embed="rId7"/>
              <a:stretch>
                <a:fillRect/>
              </a:stretch>
            </p:blipFill>
            <p:spPr>
              <a:xfrm>
                <a:off x="2529993" y="2396548"/>
                <a:ext cx="18000" cy="18000"/>
              </a:xfrm>
              <a:prstGeom prst="rect">
                <a:avLst/>
              </a:prstGeom>
            </p:spPr>
          </p:pic>
        </mc:Fallback>
      </mc:AlternateContent>
      <p:pic>
        <p:nvPicPr>
          <p:cNvPr id="17" name="Recorded Sound">
            <a:hlinkClick r:id="" action="ppaction://media"/>
            <a:extLst>
              <a:ext uri="{FF2B5EF4-FFF2-40B4-BE49-F238E27FC236}">
                <a16:creationId xmlns:a16="http://schemas.microsoft.com/office/drawing/2014/main" id="{5B2C9B7A-B0C6-46E2-9543-4A724AF10FBA}"/>
              </a:ext>
            </a:extLst>
          </p:cNvPr>
          <p:cNvPicPr>
            <a:picLocks noChangeAspect="1"/>
          </p:cNvPicPr>
          <p:nvPr>
            <a:audioFile r:link="rId1"/>
            <p:extLst>
              <p:ext uri="{DAA4B4D4-6D71-4841-9C94-3DE7FCFB9230}">
                <p14:media xmlns:p14="http://schemas.microsoft.com/office/powerpoint/2010/main" r:embed="rId2">
                  <p14:trim st="2875"/>
                </p14:media>
              </p:ext>
            </p:extLst>
          </p:nvPr>
        </p:nvPicPr>
        <p:blipFill>
          <a:blip r:embed="rId15"/>
          <a:stretch>
            <a:fillRect/>
          </a:stretch>
        </p:blipFill>
        <p:spPr>
          <a:xfrm>
            <a:off x="9525108" y="-637940"/>
            <a:ext cx="487680" cy="487680"/>
          </a:xfrm>
          <a:prstGeom prst="rect">
            <a:avLst/>
          </a:prstGeom>
        </p:spPr>
      </p:pic>
    </p:spTree>
    <p:extLst>
      <p:ext uri="{BB962C8B-B14F-4D97-AF65-F5344CB8AC3E}">
        <p14:creationId xmlns:p14="http://schemas.microsoft.com/office/powerpoint/2010/main" val="3735179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2088"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7"/>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B1F207-F752-41E2-959D-4BF597F35AC5}"/>
              </a:ext>
            </a:extLst>
          </p:cNvPr>
          <p:cNvSpPr>
            <a:spLocks noGrp="1"/>
          </p:cNvSpPr>
          <p:nvPr>
            <p:ph type="title"/>
          </p:nvPr>
        </p:nvSpPr>
        <p:spPr/>
        <p:txBody>
          <a:bodyPr>
            <a:normAutofit/>
          </a:bodyPr>
          <a:lstStyle/>
          <a:p>
            <a:r>
              <a:rPr lang="en-US" dirty="0">
                <a:solidFill>
                  <a:srgbClr val="00B0F0"/>
                </a:solidFill>
              </a:rPr>
              <a:t>Question from the Analysis</a:t>
            </a:r>
          </a:p>
        </p:txBody>
      </p:sp>
      <p:sp>
        <p:nvSpPr>
          <p:cNvPr id="3" name="Content Placeholder 2">
            <a:extLst>
              <a:ext uri="{FF2B5EF4-FFF2-40B4-BE49-F238E27FC236}">
                <a16:creationId xmlns:a16="http://schemas.microsoft.com/office/drawing/2014/main" id="{C0F43AD9-EA8D-4A41-8323-4A80D5B6AB90}"/>
              </a:ext>
            </a:extLst>
          </p:cNvPr>
          <p:cNvSpPr>
            <a:spLocks noGrp="1"/>
          </p:cNvSpPr>
          <p:nvPr>
            <p:ph idx="1"/>
          </p:nvPr>
        </p:nvSpPr>
        <p:spPr/>
        <p:txBody>
          <a:bodyPr>
            <a:normAutofit fontScale="92500"/>
          </a:bodyPr>
          <a:lstStyle/>
          <a:p>
            <a:pPr lvl="1">
              <a:buFont typeface="Wingdings" panose="05000000000000000000" pitchFamily="2" charset="2"/>
              <a:buChar char="Ø"/>
            </a:pPr>
            <a:r>
              <a:rPr lang="en-US" dirty="0"/>
              <a:t>What date is it and how relevant is this date?</a:t>
            </a:r>
          </a:p>
          <a:p>
            <a:pPr lvl="1">
              <a:buFont typeface="Wingdings" panose="05000000000000000000" pitchFamily="2" charset="2"/>
              <a:buChar char="Ø"/>
            </a:pPr>
            <a:r>
              <a:rPr lang="en-US" dirty="0"/>
              <a:t>Would it be possible to obtain balances over a period as opposed to a single date?</a:t>
            </a:r>
          </a:p>
          <a:p>
            <a:pPr lvl="1">
              <a:buFont typeface="Wingdings" panose="05000000000000000000" pitchFamily="2" charset="2"/>
              <a:buChar char="Ø"/>
            </a:pPr>
            <a:r>
              <a:rPr lang="en-US" dirty="0"/>
              <a:t>There are customers who have exited but still have a balance in their account! What would this mean? Could they have exited from a product and not the bank?</a:t>
            </a:r>
          </a:p>
          <a:p>
            <a:pPr lvl="1">
              <a:buFont typeface="Wingdings" panose="05000000000000000000" pitchFamily="2" charset="2"/>
              <a:buChar char="Ø"/>
            </a:pPr>
            <a:r>
              <a:rPr lang="en-US" dirty="0"/>
              <a:t>What does mean be an active member mean? and are there difference degrees to it? Could it be better to provide transaction count both in terms of credits and debits to the account instead?</a:t>
            </a:r>
          </a:p>
          <a:p>
            <a:pPr lvl="1">
              <a:buFont typeface="Wingdings" panose="05000000000000000000" pitchFamily="2" charset="2"/>
              <a:buChar char="Ø"/>
            </a:pPr>
            <a:r>
              <a:rPr lang="en-US" dirty="0"/>
              <a:t>A break down to the products bought into by a customer could provide more information topping listing of product count.</a:t>
            </a:r>
          </a:p>
          <a:p>
            <a:pPr lvl="1">
              <a:buFont typeface="Wingdings" panose="05000000000000000000" pitchFamily="2" charset="2"/>
              <a:buChar char="Ø"/>
            </a:pPr>
            <a:endParaRPr lang="en-US" dirty="0"/>
          </a:p>
        </p:txBody>
      </p:sp>
      <p:pic>
        <p:nvPicPr>
          <p:cNvPr id="6" name="Recorded Sound">
            <a:hlinkClick r:id="" action="ppaction://media"/>
            <a:extLst>
              <a:ext uri="{FF2B5EF4-FFF2-40B4-BE49-F238E27FC236}">
                <a16:creationId xmlns:a16="http://schemas.microsoft.com/office/drawing/2014/main" id="{F6395582-E084-47AB-905B-772A8073F6AF}"/>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0373995" y="-526415"/>
            <a:ext cx="487363" cy="487363"/>
          </a:xfrm>
          <a:prstGeom prst="rect">
            <a:avLst/>
          </a:prstGeom>
        </p:spPr>
      </p:pic>
    </p:spTree>
    <p:extLst>
      <p:ext uri="{BB962C8B-B14F-4D97-AF65-F5344CB8AC3E}">
        <p14:creationId xmlns:p14="http://schemas.microsoft.com/office/powerpoint/2010/main" val="6922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87828"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1C4F6C-D03B-47B6-8E6A-CB917B0C55EE}"/>
              </a:ext>
            </a:extLst>
          </p:cNvPr>
          <p:cNvSpPr>
            <a:spLocks noGrp="1"/>
          </p:cNvSpPr>
          <p:nvPr>
            <p:ph type="title"/>
          </p:nvPr>
        </p:nvSpPr>
        <p:spPr/>
        <p:txBody>
          <a:bodyPr>
            <a:normAutofit/>
          </a:bodyPr>
          <a:lstStyle/>
          <a:p>
            <a:r>
              <a:rPr lang="en-US" dirty="0">
                <a:solidFill>
                  <a:srgbClr val="00B0F0"/>
                </a:solidFill>
              </a:rPr>
              <a:t>Feature Engineering</a:t>
            </a:r>
          </a:p>
        </p:txBody>
      </p:sp>
      <p:sp>
        <p:nvSpPr>
          <p:cNvPr id="3" name="Content Placeholder 2">
            <a:extLst>
              <a:ext uri="{FF2B5EF4-FFF2-40B4-BE49-F238E27FC236}">
                <a16:creationId xmlns:a16="http://schemas.microsoft.com/office/drawing/2014/main" id="{7C6C0A96-B5AE-4041-A534-1F9F60DB4823}"/>
              </a:ext>
            </a:extLst>
          </p:cNvPr>
          <p:cNvSpPr>
            <a:spLocks noGrp="1"/>
          </p:cNvSpPr>
          <p:nvPr>
            <p:ph idx="1"/>
          </p:nvPr>
        </p:nvSpPr>
        <p:spPr/>
        <p:txBody>
          <a:bodyPr/>
          <a:lstStyle/>
          <a:p>
            <a:r>
              <a:rPr lang="en-US" dirty="0"/>
              <a:t>Add features that are likely to have an impact on the probability of churning. </a:t>
            </a:r>
          </a:p>
          <a:p>
            <a:r>
              <a:rPr lang="en-US" dirty="0"/>
              <a:t>Split the train and test sets</a:t>
            </a:r>
          </a:p>
          <a:p>
            <a:r>
              <a:rPr lang="en-US" dirty="0"/>
              <a:t>Data prep for model fitting</a:t>
            </a:r>
          </a:p>
          <a:p>
            <a:pPr lvl="1">
              <a:buFont typeface="Wingdings" panose="05000000000000000000" pitchFamily="2" charset="2"/>
              <a:buChar char="Ø"/>
            </a:pPr>
            <a:r>
              <a:rPr lang="en-US" dirty="0"/>
              <a:t>Categorical variable</a:t>
            </a:r>
          </a:p>
          <a:p>
            <a:pPr lvl="1">
              <a:buFont typeface="Wingdings" panose="05000000000000000000" pitchFamily="2" charset="2"/>
              <a:buChar char="Ø"/>
            </a:pPr>
            <a:r>
              <a:rPr lang="en-US" dirty="0"/>
              <a:t>Continuous variable</a:t>
            </a:r>
          </a:p>
          <a:p>
            <a:endParaRPr lang="en-US" dirty="0"/>
          </a:p>
        </p:txBody>
      </p:sp>
      <p:pic>
        <p:nvPicPr>
          <p:cNvPr id="7" name="Recorded Sound">
            <a:hlinkClick r:id="" action="ppaction://media"/>
            <a:extLst>
              <a:ext uri="{FF2B5EF4-FFF2-40B4-BE49-F238E27FC236}">
                <a16:creationId xmlns:a16="http://schemas.microsoft.com/office/drawing/2014/main" id="{42C023EF-9D7D-4BF7-BE32-808592E15774}"/>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9790811" y="-600075"/>
            <a:ext cx="487363" cy="487363"/>
          </a:xfrm>
          <a:prstGeom prst="rect">
            <a:avLst/>
          </a:prstGeom>
        </p:spPr>
      </p:pic>
    </p:spTree>
    <p:extLst>
      <p:ext uri="{BB962C8B-B14F-4D97-AF65-F5344CB8AC3E}">
        <p14:creationId xmlns:p14="http://schemas.microsoft.com/office/powerpoint/2010/main" val="28180029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24274"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961172-C067-437F-A6D0-30D2C95ADD7B}"/>
              </a:ext>
            </a:extLst>
          </p:cNvPr>
          <p:cNvSpPr>
            <a:spLocks noGrp="1"/>
          </p:cNvSpPr>
          <p:nvPr>
            <p:ph type="title"/>
          </p:nvPr>
        </p:nvSpPr>
        <p:spPr/>
        <p:txBody>
          <a:bodyPr/>
          <a:lstStyle/>
          <a:p>
            <a:r>
              <a:rPr lang="en-US" dirty="0">
                <a:solidFill>
                  <a:srgbClr val="00B0F0"/>
                </a:solidFill>
              </a:rPr>
              <a:t>Model fitting and selection</a:t>
            </a:r>
          </a:p>
        </p:txBody>
      </p:sp>
      <p:sp>
        <p:nvSpPr>
          <p:cNvPr id="3" name="Content Placeholder 2">
            <a:extLst>
              <a:ext uri="{FF2B5EF4-FFF2-40B4-BE49-F238E27FC236}">
                <a16:creationId xmlns:a16="http://schemas.microsoft.com/office/drawing/2014/main" id="{A6D71BDD-9F59-48C8-942F-6A5495237501}"/>
              </a:ext>
            </a:extLst>
          </p:cNvPr>
          <p:cNvSpPr>
            <a:spLocks noGrp="1"/>
          </p:cNvSpPr>
          <p:nvPr>
            <p:ph idx="1"/>
          </p:nvPr>
        </p:nvSpPr>
        <p:spPr/>
        <p:txBody>
          <a:bodyPr/>
          <a:lstStyle/>
          <a:p>
            <a:r>
              <a:rPr lang="en-US" dirty="0"/>
              <a:t>Logistic regression</a:t>
            </a:r>
          </a:p>
          <a:p>
            <a:r>
              <a:rPr lang="en-US" dirty="0"/>
              <a:t>SVM in the primal and with different Kernels</a:t>
            </a:r>
          </a:p>
          <a:p>
            <a:r>
              <a:rPr lang="en-US" dirty="0"/>
              <a:t>Ensemble models</a:t>
            </a:r>
          </a:p>
          <a:p>
            <a:r>
              <a:rPr lang="en-US" dirty="0"/>
              <a:t>Review best model fit accuracy </a:t>
            </a:r>
          </a:p>
          <a:p>
            <a:r>
              <a:rPr lang="en-US" dirty="0"/>
              <a:t>The performance in predicting 1's (Customers who churn)</a:t>
            </a:r>
          </a:p>
        </p:txBody>
      </p:sp>
      <p:pic>
        <p:nvPicPr>
          <p:cNvPr id="4" name="Recorded Sound">
            <a:hlinkClick r:id="" action="ppaction://media"/>
            <a:extLst>
              <a:ext uri="{FF2B5EF4-FFF2-40B4-BE49-F238E27FC236}">
                <a16:creationId xmlns:a16="http://schemas.microsoft.com/office/drawing/2014/main" id="{33D9CBFB-2CF3-492A-AE6D-D3C784AF71D2}"/>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0125837" y="-526415"/>
            <a:ext cx="487363" cy="487363"/>
          </a:xfrm>
          <a:prstGeom prst="rect">
            <a:avLst/>
          </a:prstGeom>
        </p:spPr>
      </p:pic>
    </p:spTree>
    <p:extLst>
      <p:ext uri="{BB962C8B-B14F-4D97-AF65-F5344CB8AC3E}">
        <p14:creationId xmlns:p14="http://schemas.microsoft.com/office/powerpoint/2010/main" val="1408283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2915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4F96F6-5F9F-4718-BF79-ACE1E702E8AB}"/>
              </a:ext>
            </a:extLst>
          </p:cNvPr>
          <p:cNvSpPr>
            <a:spLocks noGrp="1"/>
          </p:cNvSpPr>
          <p:nvPr>
            <p:ph type="title"/>
          </p:nvPr>
        </p:nvSpPr>
        <p:spPr/>
        <p:txBody>
          <a:bodyPr>
            <a:normAutofit/>
          </a:bodyPr>
          <a:lstStyle/>
          <a:p>
            <a:r>
              <a:rPr lang="en-US" dirty="0"/>
              <a:t>Performance measurement</a:t>
            </a:r>
          </a:p>
        </p:txBody>
      </p:sp>
      <p:sp>
        <p:nvSpPr>
          <p:cNvPr id="3" name="Content Placeholder 2">
            <a:extLst>
              <a:ext uri="{FF2B5EF4-FFF2-40B4-BE49-F238E27FC236}">
                <a16:creationId xmlns:a16="http://schemas.microsoft.com/office/drawing/2014/main" id="{8F59048A-D0BA-41C7-98AE-980FE4576A5B}"/>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6DC89CA2-6E30-4A33-8D13-9DEC7254F8B3}"/>
              </a:ext>
            </a:extLst>
          </p:cNvPr>
          <p:cNvPicPr>
            <a:picLocks noChangeAspect="1"/>
          </p:cNvPicPr>
          <p:nvPr/>
        </p:nvPicPr>
        <p:blipFill>
          <a:blip r:embed="rId4"/>
          <a:stretch>
            <a:fillRect/>
          </a:stretch>
        </p:blipFill>
        <p:spPr>
          <a:xfrm>
            <a:off x="838200" y="2024062"/>
            <a:ext cx="6856828" cy="3588947"/>
          </a:xfrm>
          <a:prstGeom prst="rect">
            <a:avLst/>
          </a:prstGeom>
        </p:spPr>
      </p:pic>
      <p:pic>
        <p:nvPicPr>
          <p:cNvPr id="6" name="Recorded Sound">
            <a:hlinkClick r:id="" action="ppaction://media"/>
            <a:extLst>
              <a:ext uri="{FF2B5EF4-FFF2-40B4-BE49-F238E27FC236}">
                <a16:creationId xmlns:a16="http://schemas.microsoft.com/office/drawing/2014/main" id="{94B1C924-79C9-4AA9-AA57-4916F169E88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0096119" y="-526415"/>
            <a:ext cx="487363" cy="487363"/>
          </a:xfrm>
          <a:prstGeom prst="rect">
            <a:avLst/>
          </a:prstGeom>
        </p:spPr>
      </p:pic>
    </p:spTree>
    <p:extLst>
      <p:ext uri="{BB962C8B-B14F-4D97-AF65-F5344CB8AC3E}">
        <p14:creationId xmlns:p14="http://schemas.microsoft.com/office/powerpoint/2010/main" val="772308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945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066A14-3462-43AE-85AB-978BF2A5B541}"/>
              </a:ext>
            </a:extLst>
          </p:cNvPr>
          <p:cNvSpPr>
            <a:spLocks noGrp="1"/>
          </p:cNvSpPr>
          <p:nvPr>
            <p:ph type="title"/>
          </p:nvPr>
        </p:nvSpPr>
        <p:spPr/>
        <p:txBody>
          <a:bodyPr>
            <a:normAutofit/>
          </a:bodyPr>
          <a:lstStyle/>
          <a:p>
            <a:r>
              <a:rPr lang="en-US" dirty="0">
                <a:solidFill>
                  <a:srgbClr val="00B0F0"/>
                </a:solidFill>
              </a:rPr>
              <a:t>Model deployment</a:t>
            </a:r>
          </a:p>
        </p:txBody>
      </p:sp>
      <p:sp>
        <p:nvSpPr>
          <p:cNvPr id="3" name="Content Placeholder 2">
            <a:extLst>
              <a:ext uri="{FF2B5EF4-FFF2-40B4-BE49-F238E27FC236}">
                <a16:creationId xmlns:a16="http://schemas.microsoft.com/office/drawing/2014/main" id="{714F672E-D434-45C6-AB85-FA777FA4797A}"/>
              </a:ext>
            </a:extLst>
          </p:cNvPr>
          <p:cNvSpPr>
            <a:spLocks noGrp="1"/>
          </p:cNvSpPr>
          <p:nvPr>
            <p:ph idx="1"/>
          </p:nvPr>
        </p:nvSpPr>
        <p:spPr/>
        <p:txBody>
          <a:bodyPr/>
          <a:lstStyle/>
          <a:p>
            <a:r>
              <a:rPr lang="en-US" dirty="0"/>
              <a:t>From the review of the fitted models above, the best model that gives a decent balance of the recall and precision is the random forest where according to the fit on the training set, with a precision score on 1's of 0.88, out of all customers that the model thinks will churn, 88% do actually churn and with the recall score of 0.53 on the 1's, the model is able to highlight 53% of all those who churned.</a:t>
            </a:r>
          </a:p>
        </p:txBody>
      </p:sp>
      <p:pic>
        <p:nvPicPr>
          <p:cNvPr id="6" name="Recorded Sound">
            <a:hlinkClick r:id="" action="ppaction://media"/>
            <a:extLst>
              <a:ext uri="{FF2B5EF4-FFF2-40B4-BE49-F238E27FC236}">
                <a16:creationId xmlns:a16="http://schemas.microsoft.com/office/drawing/2014/main" id="{FEEC4996-B41C-4DB9-923F-914B24F51A96}"/>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9044813" y="-526415"/>
            <a:ext cx="487363" cy="487363"/>
          </a:xfrm>
          <a:prstGeom prst="rect">
            <a:avLst/>
          </a:prstGeom>
        </p:spPr>
      </p:pic>
    </p:spTree>
    <p:extLst>
      <p:ext uri="{BB962C8B-B14F-4D97-AF65-F5344CB8AC3E}">
        <p14:creationId xmlns:p14="http://schemas.microsoft.com/office/powerpoint/2010/main" val="4092550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4443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37AF7D-FF71-4BFA-8510-36EAF2DC8E7F}"/>
              </a:ext>
            </a:extLst>
          </p:cNvPr>
          <p:cNvSpPr>
            <a:spLocks noGrp="1"/>
          </p:cNvSpPr>
          <p:nvPr>
            <p:ph type="title"/>
          </p:nvPr>
        </p:nvSpPr>
        <p:spPr/>
        <p:txBody>
          <a:bodyPr/>
          <a:lstStyle/>
          <a:p>
            <a:r>
              <a:rPr lang="en-US" dirty="0">
                <a:solidFill>
                  <a:srgbClr val="00B0F0"/>
                </a:solidFill>
              </a:rPr>
              <a:t>Conclusion</a:t>
            </a:r>
          </a:p>
        </p:txBody>
      </p:sp>
      <p:sp>
        <p:nvSpPr>
          <p:cNvPr id="3" name="Content Placeholder 2">
            <a:extLst>
              <a:ext uri="{FF2B5EF4-FFF2-40B4-BE49-F238E27FC236}">
                <a16:creationId xmlns:a16="http://schemas.microsoft.com/office/drawing/2014/main" id="{3C51756D-603F-4A12-BA22-D0B7ED0C2706}"/>
              </a:ext>
            </a:extLst>
          </p:cNvPr>
          <p:cNvSpPr>
            <a:spLocks noGrp="1"/>
          </p:cNvSpPr>
          <p:nvPr>
            <p:ph sz="half" idx="1"/>
          </p:nvPr>
        </p:nvSpPr>
        <p:spPr>
          <a:xfrm>
            <a:off x="838200" y="2011680"/>
            <a:ext cx="10515600" cy="4160520"/>
          </a:xfrm>
        </p:spPr>
        <p:txBody>
          <a:bodyPr/>
          <a:lstStyle/>
          <a:p>
            <a:pPr marL="0" indent="0">
              <a:buNone/>
            </a:pPr>
            <a:r>
              <a:rPr lang="en-US" dirty="0"/>
              <a:t>In conclusion it can be said that the Business needs to update and upgrade their business as per the changing needs of the market. To gain a competitive edge in the market, it is necessary to focus on areas that are identified as risk and take necessary corrective actions for it. </a:t>
            </a:r>
          </a:p>
        </p:txBody>
      </p:sp>
      <p:pic>
        <p:nvPicPr>
          <p:cNvPr id="5" name="Recorded Sound">
            <a:hlinkClick r:id="" action="ppaction://media"/>
            <a:extLst>
              <a:ext uri="{FF2B5EF4-FFF2-40B4-BE49-F238E27FC236}">
                <a16:creationId xmlns:a16="http://schemas.microsoft.com/office/drawing/2014/main" id="{EED2B856-52A5-4B1B-ADB1-D67D01C33A43}"/>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9721215" y="-614522"/>
            <a:ext cx="487363" cy="487363"/>
          </a:xfrm>
          <a:prstGeom prst="rect">
            <a:avLst/>
          </a:prstGeom>
        </p:spPr>
      </p:pic>
    </p:spTree>
    <p:extLst>
      <p:ext uri="{BB962C8B-B14F-4D97-AF65-F5344CB8AC3E}">
        <p14:creationId xmlns:p14="http://schemas.microsoft.com/office/powerpoint/2010/main" val="1158678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2838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7">
            <a:extLst>
              <a:ext uri="{FF2B5EF4-FFF2-40B4-BE49-F238E27FC236}">
                <a16:creationId xmlns:a16="http://schemas.microsoft.com/office/drawing/2014/main" id="{A0339EE9-5436-4860-BBFC-7CD7C90DBA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Freeform: Shape 9">
            <a:extLst>
              <a:ext uri="{FF2B5EF4-FFF2-40B4-BE49-F238E27FC236}">
                <a16:creationId xmlns:a16="http://schemas.microsoft.com/office/drawing/2014/main" id="{AA770EBD-5B77-46EC-BF58-EF27ACD6B4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5" y="0"/>
            <a:ext cx="7537705" cy="6858000"/>
          </a:xfrm>
          <a:custGeom>
            <a:avLst/>
            <a:gdLst>
              <a:gd name="connsiteX0" fmla="*/ 1008599 w 7299977"/>
              <a:gd name="connsiteY0" fmla="*/ 0 h 6858000"/>
              <a:gd name="connsiteX1" fmla="*/ 4420653 w 7299977"/>
              <a:gd name="connsiteY1" fmla="*/ 0 h 6858000"/>
              <a:gd name="connsiteX2" fmla="*/ 5511704 w 7299977"/>
              <a:gd name="connsiteY2" fmla="*/ 0 h 6858000"/>
              <a:gd name="connsiteX3" fmla="*/ 7299977 w 7299977"/>
              <a:gd name="connsiteY3" fmla="*/ 0 h 6858000"/>
              <a:gd name="connsiteX4" fmla="*/ 7299977 w 7299977"/>
              <a:gd name="connsiteY4" fmla="*/ 6858000 h 6858000"/>
              <a:gd name="connsiteX5" fmla="*/ 5511704 w 7299977"/>
              <a:gd name="connsiteY5" fmla="*/ 6858000 h 6858000"/>
              <a:gd name="connsiteX6" fmla="*/ 4420653 w 7299977"/>
              <a:gd name="connsiteY6" fmla="*/ 6858000 h 6858000"/>
              <a:gd name="connsiteX7" fmla="*/ 1592997 w 7299977"/>
              <a:gd name="connsiteY7" fmla="*/ 6858000 h 6858000"/>
              <a:gd name="connsiteX8" fmla="*/ 1232473 w 7299977"/>
              <a:gd name="connsiteY8" fmla="*/ 6658805 h 6858000"/>
              <a:gd name="connsiteX9" fmla="*/ 1075471 w 7299977"/>
              <a:gd name="connsiteY9" fmla="*/ 6431153 h 6858000"/>
              <a:gd name="connsiteX10" fmla="*/ 1020229 w 7299977"/>
              <a:gd name="connsiteY10" fmla="*/ 6367127 h 6858000"/>
              <a:gd name="connsiteX11" fmla="*/ 883579 w 7299977"/>
              <a:gd name="connsiteY11" fmla="*/ 6281757 h 6858000"/>
              <a:gd name="connsiteX12" fmla="*/ 645167 w 7299977"/>
              <a:gd name="connsiteY12" fmla="*/ 6100347 h 6858000"/>
              <a:gd name="connsiteX13" fmla="*/ 732391 w 7299977"/>
              <a:gd name="connsiteY13" fmla="*/ 6057663 h 6858000"/>
              <a:gd name="connsiteX14" fmla="*/ 985339 w 7299977"/>
              <a:gd name="connsiteY14" fmla="*/ 6167932 h 6858000"/>
              <a:gd name="connsiteX15" fmla="*/ 1168509 w 7299977"/>
              <a:gd name="connsiteY15" fmla="*/ 6196388 h 6858000"/>
              <a:gd name="connsiteX16" fmla="*/ 909746 w 7299977"/>
              <a:gd name="connsiteY16" fmla="*/ 6004307 h 6858000"/>
              <a:gd name="connsiteX17" fmla="*/ 659704 w 7299977"/>
              <a:gd name="connsiteY17" fmla="*/ 5755314 h 6858000"/>
              <a:gd name="connsiteX18" fmla="*/ 851597 w 7299977"/>
              <a:gd name="connsiteY18" fmla="*/ 5801555 h 6858000"/>
              <a:gd name="connsiteX19" fmla="*/ 860319 w 7299977"/>
              <a:gd name="connsiteY19" fmla="*/ 5769542 h 6858000"/>
              <a:gd name="connsiteX20" fmla="*/ 691686 w 7299977"/>
              <a:gd name="connsiteY20" fmla="*/ 5474306 h 6858000"/>
              <a:gd name="connsiteX21" fmla="*/ 610278 w 7299977"/>
              <a:gd name="connsiteY21" fmla="*/ 5353367 h 6858000"/>
              <a:gd name="connsiteX22" fmla="*/ 238123 w 7299977"/>
              <a:gd name="connsiteY22" fmla="*/ 4994104 h 6858000"/>
              <a:gd name="connsiteX23" fmla="*/ 592833 w 7299977"/>
              <a:gd name="connsiteY23" fmla="*/ 5154171 h 6858000"/>
              <a:gd name="connsiteX24" fmla="*/ 226494 w 7299977"/>
              <a:gd name="connsiteY24" fmla="*/ 4805580 h 6858000"/>
              <a:gd name="connsiteX25" fmla="*/ 49139 w 7299977"/>
              <a:gd name="connsiteY25" fmla="*/ 4677526 h 6858000"/>
              <a:gd name="connsiteX26" fmla="*/ 5527 w 7299977"/>
              <a:gd name="connsiteY26" fmla="*/ 4602828 h 6858000"/>
              <a:gd name="connsiteX27" fmla="*/ 84029 w 7299977"/>
              <a:gd name="connsiteY27" fmla="*/ 4585042 h 6858000"/>
              <a:gd name="connsiteX28" fmla="*/ 325347 w 7299977"/>
              <a:gd name="connsiteY28" fmla="*/ 4613499 h 6858000"/>
              <a:gd name="connsiteX29" fmla="*/ 25879 w 7299977"/>
              <a:gd name="connsiteY29" fmla="*/ 4378734 h 6858000"/>
              <a:gd name="connsiteX30" fmla="*/ 249753 w 7299977"/>
              <a:gd name="connsiteY30" fmla="*/ 4414305 h 6858000"/>
              <a:gd name="connsiteX31" fmla="*/ 313718 w 7299977"/>
              <a:gd name="connsiteY31" fmla="*/ 4321821 h 6858000"/>
              <a:gd name="connsiteX32" fmla="*/ 418386 w 7299977"/>
              <a:gd name="connsiteY32" fmla="*/ 4172424 h 6858000"/>
              <a:gd name="connsiteX33" fmla="*/ 491072 w 7299977"/>
              <a:gd name="connsiteY33" fmla="*/ 4090612 h 6858000"/>
              <a:gd name="connsiteX34" fmla="*/ 520147 w 7299977"/>
              <a:gd name="connsiteY34" fmla="*/ 3827390 h 6858000"/>
              <a:gd name="connsiteX35" fmla="*/ 459090 w 7299977"/>
              <a:gd name="connsiteY35" fmla="*/ 3539269 h 6858000"/>
              <a:gd name="connsiteX36" fmla="*/ 290458 w 7299977"/>
              <a:gd name="connsiteY36" fmla="*/ 3393429 h 6858000"/>
              <a:gd name="connsiteX37" fmla="*/ 339884 w 7299977"/>
              <a:gd name="connsiteY37" fmla="*/ 3229805 h 6858000"/>
              <a:gd name="connsiteX38" fmla="*/ 697501 w 7299977"/>
              <a:gd name="connsiteY38" fmla="*/ 3329402 h 6858000"/>
              <a:gd name="connsiteX39" fmla="*/ 165437 w 7299977"/>
              <a:gd name="connsiteY39" fmla="*/ 2941684 h 6858000"/>
              <a:gd name="connsiteX40" fmla="*/ 255568 w 7299977"/>
              <a:gd name="connsiteY40" fmla="*/ 2923898 h 6858000"/>
              <a:gd name="connsiteX41" fmla="*/ 578296 w 7299977"/>
              <a:gd name="connsiteY41" fmla="*/ 2703362 h 6858000"/>
              <a:gd name="connsiteX42" fmla="*/ 595740 w 7299977"/>
              <a:gd name="connsiteY42" fmla="*/ 2692689 h 6858000"/>
              <a:gd name="connsiteX43" fmla="*/ 650982 w 7299977"/>
              <a:gd name="connsiteY43" fmla="*/ 2553965 h 6858000"/>
              <a:gd name="connsiteX44" fmla="*/ 825429 w 7299977"/>
              <a:gd name="connsiteY44" fmla="*/ 2532623 h 6858000"/>
              <a:gd name="connsiteX45" fmla="*/ 970802 w 7299977"/>
              <a:gd name="connsiteY45" fmla="*/ 2564636 h 6858000"/>
              <a:gd name="connsiteX46" fmla="*/ 1127805 w 7299977"/>
              <a:gd name="connsiteY46" fmla="*/ 2525509 h 6858000"/>
              <a:gd name="connsiteX47" fmla="*/ 1267362 w 7299977"/>
              <a:gd name="connsiteY47" fmla="*/ 2543294 h 6858000"/>
              <a:gd name="connsiteX48" fmla="*/ 1386568 w 7299977"/>
              <a:gd name="connsiteY48" fmla="*/ 2518395 h 6858000"/>
              <a:gd name="connsiteX49" fmla="*/ 1270270 w 7299977"/>
              <a:gd name="connsiteY49" fmla="*/ 2401012 h 6858000"/>
              <a:gd name="connsiteX50" fmla="*/ 1107453 w 7299977"/>
              <a:gd name="connsiteY50" fmla="*/ 2401012 h 6858000"/>
              <a:gd name="connsiteX51" fmla="*/ 991154 w 7299977"/>
              <a:gd name="connsiteY51" fmla="*/ 2326314 h 6858000"/>
              <a:gd name="connsiteX52" fmla="*/ 880671 w 7299977"/>
              <a:gd name="connsiteY52" fmla="*/ 2191146 h 6858000"/>
              <a:gd name="connsiteX53" fmla="*/ 491072 w 7299977"/>
              <a:gd name="connsiteY53" fmla="*/ 1974165 h 6858000"/>
              <a:gd name="connsiteX54" fmla="*/ 421293 w 7299977"/>
              <a:gd name="connsiteY54" fmla="*/ 1892353 h 6858000"/>
              <a:gd name="connsiteX55" fmla="*/ 1531941 w 7299977"/>
              <a:gd name="connsiteY55" fmla="*/ 2208931 h 6858000"/>
              <a:gd name="connsiteX56" fmla="*/ 1188861 w 7299977"/>
              <a:gd name="connsiteY56" fmla="*/ 2077320 h 6858000"/>
              <a:gd name="connsiteX57" fmla="*/ 1421458 w 7299977"/>
              <a:gd name="connsiteY57" fmla="*/ 2102219 h 6858000"/>
              <a:gd name="connsiteX58" fmla="*/ 1549386 w 7299977"/>
              <a:gd name="connsiteY58" fmla="*/ 2013292 h 6858000"/>
              <a:gd name="connsiteX59" fmla="*/ 1549386 w 7299977"/>
              <a:gd name="connsiteY59" fmla="*/ 1984836 h 6858000"/>
              <a:gd name="connsiteX60" fmla="*/ 1453440 w 7299977"/>
              <a:gd name="connsiteY60" fmla="*/ 1903025 h 6858000"/>
              <a:gd name="connsiteX61" fmla="*/ 1398198 w 7299977"/>
              <a:gd name="connsiteY61" fmla="*/ 1849668 h 6858000"/>
              <a:gd name="connsiteX62" fmla="*/ 1247011 w 7299977"/>
              <a:gd name="connsiteY62" fmla="*/ 1657587 h 6858000"/>
              <a:gd name="connsiteX63" fmla="*/ 1354586 w 7299977"/>
              <a:gd name="connsiteY63" fmla="*/ 1636245 h 6858000"/>
              <a:gd name="connsiteX64" fmla="*/ 1395290 w 7299977"/>
              <a:gd name="connsiteY64" fmla="*/ 1597117 h 6858000"/>
              <a:gd name="connsiteX65" fmla="*/ 1366216 w 7299977"/>
              <a:gd name="connsiteY65" fmla="*/ 1540204 h 6858000"/>
              <a:gd name="connsiteX66" fmla="*/ 1031858 w 7299977"/>
              <a:gd name="connsiteY66" fmla="*/ 1365909 h 6858000"/>
              <a:gd name="connsiteX67" fmla="*/ 1005692 w 7299977"/>
              <a:gd name="connsiteY67" fmla="*/ 1230741 h 6858000"/>
              <a:gd name="connsiteX68" fmla="*/ 1069655 w 7299977"/>
              <a:gd name="connsiteY68" fmla="*/ 1209399 h 6858000"/>
              <a:gd name="connsiteX69" fmla="*/ 1142342 w 7299977"/>
              <a:gd name="connsiteY69" fmla="*/ 1220069 h 6858000"/>
              <a:gd name="connsiteX70" fmla="*/ 1084193 w 7299977"/>
              <a:gd name="connsiteY70" fmla="*/ 1113358 h 6858000"/>
              <a:gd name="connsiteX71" fmla="*/ 848689 w 7299977"/>
              <a:gd name="connsiteY71" fmla="*/ 1006647 h 6858000"/>
              <a:gd name="connsiteX72" fmla="*/ 805077 w 7299977"/>
              <a:gd name="connsiteY72" fmla="*/ 949734 h 6858000"/>
              <a:gd name="connsiteX73" fmla="*/ 863226 w 7299977"/>
              <a:gd name="connsiteY73" fmla="*/ 921277 h 6858000"/>
              <a:gd name="connsiteX74" fmla="*/ 906838 w 7299977"/>
              <a:gd name="connsiteY74" fmla="*/ 910606 h 6858000"/>
              <a:gd name="connsiteX75" fmla="*/ 5527 w 7299977"/>
              <a:gd name="connsiteY75" fmla="*/ 465975 h 6858000"/>
              <a:gd name="connsiteX76" fmla="*/ 209049 w 7299977"/>
              <a:gd name="connsiteY76" fmla="*/ 462417 h 6858000"/>
              <a:gd name="connsiteX77" fmla="*/ 409664 w 7299977"/>
              <a:gd name="connsiteY77" fmla="*/ 533558 h 6858000"/>
              <a:gd name="connsiteX78" fmla="*/ 621908 w 7299977"/>
              <a:gd name="connsiteY78" fmla="*/ 522887 h 6858000"/>
              <a:gd name="connsiteX79" fmla="*/ 822522 w 7299977"/>
              <a:gd name="connsiteY79" fmla="*/ 558458 h 6858000"/>
              <a:gd name="connsiteX80" fmla="*/ 996969 w 7299977"/>
              <a:gd name="connsiteY80" fmla="*/ 558458 h 6858000"/>
              <a:gd name="connsiteX81" fmla="*/ 834151 w 7299977"/>
              <a:gd name="connsiteY81" fmla="*/ 505101 h 6858000"/>
              <a:gd name="connsiteX82" fmla="*/ 773095 w 7299977"/>
              <a:gd name="connsiteY82" fmla="*/ 416176 h 6858000"/>
              <a:gd name="connsiteX83" fmla="*/ 793447 w 7299977"/>
              <a:gd name="connsiteY83" fmla="*/ 334364 h 6858000"/>
              <a:gd name="connsiteX84" fmla="*/ 860319 w 7299977"/>
              <a:gd name="connsiteY84" fmla="*/ 359262 h 6858000"/>
              <a:gd name="connsiteX85" fmla="*/ 938820 w 7299977"/>
              <a:gd name="connsiteY85" fmla="*/ 451747 h 6858000"/>
              <a:gd name="connsiteX86" fmla="*/ 956265 w 7299977"/>
              <a:gd name="connsiteY86" fmla="*/ 394834 h 6858000"/>
              <a:gd name="connsiteX87" fmla="*/ 1002784 w 7299977"/>
              <a:gd name="connsiteY87" fmla="*/ 352148 h 6858000"/>
              <a:gd name="connsiteX88" fmla="*/ 1270270 w 7299977"/>
              <a:gd name="connsiteY88" fmla="*/ 373491 h 6858000"/>
              <a:gd name="connsiteX89" fmla="*/ 1092915 w 7299977"/>
              <a:gd name="connsiteY89" fmla="*/ 192082 h 6858000"/>
              <a:gd name="connsiteX90" fmla="*/ 979525 w 7299977"/>
              <a:gd name="connsiteY90" fmla="*/ 163625 h 6858000"/>
              <a:gd name="connsiteX91" fmla="*/ 953358 w 7299977"/>
              <a:gd name="connsiteY91" fmla="*/ 88927 h 6858000"/>
              <a:gd name="connsiteX92" fmla="*/ 1005692 w 7299977"/>
              <a:gd name="connsiteY92" fmla="*/ 71141 h 6858000"/>
              <a:gd name="connsiteX93" fmla="*/ 1267362 w 7299977"/>
              <a:gd name="connsiteY93" fmla="*/ 135168 h 6858000"/>
              <a:gd name="connsiteX94" fmla="*/ 1310975 w 7299977"/>
              <a:gd name="connsiteY94" fmla="*/ 110269 h 6858000"/>
              <a:gd name="connsiteX95" fmla="*/ 1008599 w 7299977"/>
              <a:gd name="connsiteY9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7299977" h="6858000">
                <a:moveTo>
                  <a:pt x="1008599" y="0"/>
                </a:moveTo>
                <a:lnTo>
                  <a:pt x="4420653" y="0"/>
                </a:lnTo>
                <a:lnTo>
                  <a:pt x="5511704" y="0"/>
                </a:lnTo>
                <a:lnTo>
                  <a:pt x="7299977" y="0"/>
                </a:lnTo>
                <a:lnTo>
                  <a:pt x="7299977" y="6858000"/>
                </a:lnTo>
                <a:lnTo>
                  <a:pt x="5511704" y="6858000"/>
                </a:lnTo>
                <a:lnTo>
                  <a:pt x="4420653" y="6858000"/>
                </a:lnTo>
                <a:lnTo>
                  <a:pt x="1592997" y="6858000"/>
                </a:lnTo>
                <a:cubicBezTo>
                  <a:pt x="1473792" y="6786859"/>
                  <a:pt x="1360401" y="6701489"/>
                  <a:pt x="1232473" y="6658805"/>
                </a:cubicBezTo>
                <a:cubicBezTo>
                  <a:pt x="1145250" y="6630349"/>
                  <a:pt x="1060933" y="6580550"/>
                  <a:pt x="1075471" y="6431153"/>
                </a:cubicBezTo>
                <a:cubicBezTo>
                  <a:pt x="1078378" y="6388469"/>
                  <a:pt x="1055118" y="6356456"/>
                  <a:pt x="1020229" y="6367127"/>
                </a:cubicBezTo>
                <a:cubicBezTo>
                  <a:pt x="953358" y="6388469"/>
                  <a:pt x="921375" y="6327999"/>
                  <a:pt x="883579" y="6281757"/>
                </a:cubicBezTo>
                <a:cubicBezTo>
                  <a:pt x="816707" y="6199945"/>
                  <a:pt x="752743" y="6114575"/>
                  <a:pt x="645167" y="6100347"/>
                </a:cubicBezTo>
                <a:cubicBezTo>
                  <a:pt x="665519" y="6036320"/>
                  <a:pt x="700408" y="6043434"/>
                  <a:pt x="732391" y="6057663"/>
                </a:cubicBezTo>
                <a:cubicBezTo>
                  <a:pt x="816707" y="6093234"/>
                  <a:pt x="901023" y="6132361"/>
                  <a:pt x="985339" y="6167932"/>
                </a:cubicBezTo>
                <a:cubicBezTo>
                  <a:pt x="1040581" y="6189274"/>
                  <a:pt x="1095822" y="6221287"/>
                  <a:pt x="1168509" y="6196388"/>
                </a:cubicBezTo>
                <a:cubicBezTo>
                  <a:pt x="1104545" y="6068335"/>
                  <a:pt x="996969" y="6043434"/>
                  <a:pt x="909746" y="6004307"/>
                </a:cubicBezTo>
                <a:cubicBezTo>
                  <a:pt x="802169" y="5954508"/>
                  <a:pt x="738206" y="5862025"/>
                  <a:pt x="659704" y="5755314"/>
                </a:cubicBezTo>
                <a:cubicBezTo>
                  <a:pt x="738206" y="5726858"/>
                  <a:pt x="787632" y="5805112"/>
                  <a:pt x="851597" y="5801555"/>
                </a:cubicBezTo>
                <a:cubicBezTo>
                  <a:pt x="854504" y="5790884"/>
                  <a:pt x="860319" y="5769542"/>
                  <a:pt x="860319" y="5769542"/>
                </a:cubicBezTo>
                <a:cubicBezTo>
                  <a:pt x="755650" y="5712629"/>
                  <a:pt x="709132" y="5605917"/>
                  <a:pt x="691686" y="5474306"/>
                </a:cubicBezTo>
                <a:cubicBezTo>
                  <a:pt x="685872" y="5406721"/>
                  <a:pt x="648075" y="5385379"/>
                  <a:pt x="610278" y="5353367"/>
                </a:cubicBezTo>
                <a:cubicBezTo>
                  <a:pt x="482350" y="5243097"/>
                  <a:pt x="345700" y="5143500"/>
                  <a:pt x="238123" y="4994104"/>
                </a:cubicBezTo>
                <a:cubicBezTo>
                  <a:pt x="363144" y="5011889"/>
                  <a:pt x="461997" y="5111487"/>
                  <a:pt x="592833" y="5154171"/>
                </a:cubicBezTo>
                <a:cubicBezTo>
                  <a:pt x="488165" y="4990547"/>
                  <a:pt x="351514" y="4905177"/>
                  <a:pt x="226494" y="4805580"/>
                </a:cubicBezTo>
                <a:cubicBezTo>
                  <a:pt x="168344" y="4759339"/>
                  <a:pt x="116011" y="4702425"/>
                  <a:pt x="49139" y="4677526"/>
                </a:cubicBezTo>
                <a:cubicBezTo>
                  <a:pt x="25879" y="4670412"/>
                  <a:pt x="-14826" y="4652628"/>
                  <a:pt x="5527" y="4602828"/>
                </a:cubicBezTo>
                <a:cubicBezTo>
                  <a:pt x="22972" y="4560144"/>
                  <a:pt x="54954" y="4574373"/>
                  <a:pt x="84029" y="4585042"/>
                </a:cubicBezTo>
                <a:cubicBezTo>
                  <a:pt x="153807" y="4613499"/>
                  <a:pt x="229401" y="4613499"/>
                  <a:pt x="325347" y="4613499"/>
                </a:cubicBezTo>
                <a:cubicBezTo>
                  <a:pt x="243939" y="4478331"/>
                  <a:pt x="95658" y="4521016"/>
                  <a:pt x="25879" y="4378734"/>
                </a:cubicBezTo>
                <a:cubicBezTo>
                  <a:pt x="113103" y="4353835"/>
                  <a:pt x="179975" y="4403633"/>
                  <a:pt x="249753" y="4414305"/>
                </a:cubicBezTo>
                <a:cubicBezTo>
                  <a:pt x="313718" y="4424975"/>
                  <a:pt x="328254" y="4400076"/>
                  <a:pt x="313718" y="4321821"/>
                </a:cubicBezTo>
                <a:cubicBezTo>
                  <a:pt x="290458" y="4200882"/>
                  <a:pt x="325347" y="4140411"/>
                  <a:pt x="418386" y="4172424"/>
                </a:cubicBezTo>
                <a:cubicBezTo>
                  <a:pt x="505609" y="4204438"/>
                  <a:pt x="514332" y="4158196"/>
                  <a:pt x="491072" y="4090612"/>
                </a:cubicBezTo>
                <a:cubicBezTo>
                  <a:pt x="456183" y="3991015"/>
                  <a:pt x="493979" y="3912759"/>
                  <a:pt x="520147" y="3827390"/>
                </a:cubicBezTo>
                <a:cubicBezTo>
                  <a:pt x="560851" y="3699337"/>
                  <a:pt x="543407" y="3635309"/>
                  <a:pt x="459090" y="3539269"/>
                </a:cubicBezTo>
                <a:cubicBezTo>
                  <a:pt x="409664" y="3485914"/>
                  <a:pt x="360236" y="3439672"/>
                  <a:pt x="290458" y="3393429"/>
                </a:cubicBezTo>
                <a:cubicBezTo>
                  <a:pt x="450368" y="3368530"/>
                  <a:pt x="284643" y="3283162"/>
                  <a:pt x="339884" y="3229805"/>
                </a:cubicBezTo>
                <a:cubicBezTo>
                  <a:pt x="453275" y="3208463"/>
                  <a:pt x="543407" y="3379202"/>
                  <a:pt x="697501" y="3329402"/>
                </a:cubicBezTo>
                <a:cubicBezTo>
                  <a:pt x="511425" y="3183563"/>
                  <a:pt x="302087" y="3137322"/>
                  <a:pt x="165437" y="2941684"/>
                </a:cubicBezTo>
                <a:cubicBezTo>
                  <a:pt x="197419" y="2899000"/>
                  <a:pt x="229401" y="2941684"/>
                  <a:pt x="255568" y="2923898"/>
                </a:cubicBezTo>
                <a:cubicBezTo>
                  <a:pt x="255568" y="2913227"/>
                  <a:pt x="560851" y="2980812"/>
                  <a:pt x="578296" y="2703362"/>
                </a:cubicBezTo>
                <a:cubicBezTo>
                  <a:pt x="584111" y="2703362"/>
                  <a:pt x="589926" y="2703362"/>
                  <a:pt x="595740" y="2692689"/>
                </a:cubicBezTo>
                <a:cubicBezTo>
                  <a:pt x="627722" y="2653563"/>
                  <a:pt x="598648" y="2561080"/>
                  <a:pt x="650982" y="2553965"/>
                </a:cubicBezTo>
                <a:cubicBezTo>
                  <a:pt x="709132" y="2546851"/>
                  <a:pt x="764373" y="2514837"/>
                  <a:pt x="825429" y="2532623"/>
                </a:cubicBezTo>
                <a:cubicBezTo>
                  <a:pt x="871949" y="2546851"/>
                  <a:pt x="921375" y="2564636"/>
                  <a:pt x="970802" y="2564636"/>
                </a:cubicBezTo>
                <a:cubicBezTo>
                  <a:pt x="1023136" y="2564636"/>
                  <a:pt x="1095822" y="2685576"/>
                  <a:pt x="1127805" y="2525509"/>
                </a:cubicBezTo>
                <a:cubicBezTo>
                  <a:pt x="1127805" y="2518395"/>
                  <a:pt x="1217936" y="2536181"/>
                  <a:pt x="1267362" y="2543294"/>
                </a:cubicBezTo>
                <a:cubicBezTo>
                  <a:pt x="1308067" y="2550408"/>
                  <a:pt x="1357494" y="2582422"/>
                  <a:pt x="1386568" y="2518395"/>
                </a:cubicBezTo>
                <a:cubicBezTo>
                  <a:pt x="1401105" y="2479267"/>
                  <a:pt x="1331326" y="2408126"/>
                  <a:pt x="1270270" y="2401012"/>
                </a:cubicBezTo>
                <a:cubicBezTo>
                  <a:pt x="1215029" y="2393898"/>
                  <a:pt x="1159787" y="2386784"/>
                  <a:pt x="1107453" y="2401012"/>
                </a:cubicBezTo>
                <a:cubicBezTo>
                  <a:pt x="1043489" y="2418796"/>
                  <a:pt x="1008599" y="2390340"/>
                  <a:pt x="991154" y="2326314"/>
                </a:cubicBezTo>
                <a:cubicBezTo>
                  <a:pt x="970802" y="2258731"/>
                  <a:pt x="933005" y="2223159"/>
                  <a:pt x="880671" y="2191146"/>
                </a:cubicBezTo>
                <a:cubicBezTo>
                  <a:pt x="752743" y="2112891"/>
                  <a:pt x="630630" y="2020407"/>
                  <a:pt x="491072" y="1974165"/>
                </a:cubicBezTo>
                <a:cubicBezTo>
                  <a:pt x="464905" y="1967051"/>
                  <a:pt x="432923" y="1952823"/>
                  <a:pt x="421293" y="1892353"/>
                </a:cubicBezTo>
                <a:cubicBezTo>
                  <a:pt x="799262" y="1984836"/>
                  <a:pt x="1142342" y="2223159"/>
                  <a:pt x="1531941" y="2208931"/>
                </a:cubicBezTo>
                <a:cubicBezTo>
                  <a:pt x="1427272" y="2134233"/>
                  <a:pt x="1302252" y="2130676"/>
                  <a:pt x="1188861" y="2077320"/>
                </a:cubicBezTo>
                <a:cubicBezTo>
                  <a:pt x="1270270" y="2038192"/>
                  <a:pt x="1345864" y="2080877"/>
                  <a:pt x="1421458" y="2102219"/>
                </a:cubicBezTo>
                <a:cubicBezTo>
                  <a:pt x="1485422" y="2120004"/>
                  <a:pt x="1543571" y="2123562"/>
                  <a:pt x="1549386" y="2013292"/>
                </a:cubicBezTo>
                <a:cubicBezTo>
                  <a:pt x="1549386" y="2002622"/>
                  <a:pt x="1549386" y="1995507"/>
                  <a:pt x="1549386" y="1984836"/>
                </a:cubicBezTo>
                <a:cubicBezTo>
                  <a:pt x="1526126" y="1938595"/>
                  <a:pt x="1494144" y="1917252"/>
                  <a:pt x="1453440" y="1903025"/>
                </a:cubicBezTo>
                <a:cubicBezTo>
                  <a:pt x="1430180" y="1895910"/>
                  <a:pt x="1398198" y="1881683"/>
                  <a:pt x="1398198" y="1849668"/>
                </a:cubicBezTo>
                <a:cubicBezTo>
                  <a:pt x="1401105" y="1728729"/>
                  <a:pt x="1322604" y="1693158"/>
                  <a:pt x="1247011" y="1657587"/>
                </a:cubicBezTo>
                <a:cubicBezTo>
                  <a:pt x="1287715" y="1597117"/>
                  <a:pt x="1322604" y="1639802"/>
                  <a:pt x="1354586" y="1636245"/>
                </a:cubicBezTo>
                <a:cubicBezTo>
                  <a:pt x="1374939" y="1632688"/>
                  <a:pt x="1395290" y="1629132"/>
                  <a:pt x="1395290" y="1597117"/>
                </a:cubicBezTo>
                <a:cubicBezTo>
                  <a:pt x="1395290" y="1572219"/>
                  <a:pt x="1386568" y="1540204"/>
                  <a:pt x="1366216" y="1540204"/>
                </a:cubicBezTo>
                <a:cubicBezTo>
                  <a:pt x="1238288" y="1536647"/>
                  <a:pt x="1165601" y="1365909"/>
                  <a:pt x="1031858" y="1365909"/>
                </a:cubicBezTo>
                <a:cubicBezTo>
                  <a:pt x="950450" y="1365909"/>
                  <a:pt x="1072563" y="1269868"/>
                  <a:pt x="1005692" y="1230741"/>
                </a:cubicBezTo>
                <a:cubicBezTo>
                  <a:pt x="991154" y="1220069"/>
                  <a:pt x="1046396" y="1205842"/>
                  <a:pt x="1069655" y="1209399"/>
                </a:cubicBezTo>
                <a:cubicBezTo>
                  <a:pt x="1092915" y="1212955"/>
                  <a:pt x="1113268" y="1237855"/>
                  <a:pt x="1142342" y="1220069"/>
                </a:cubicBezTo>
                <a:cubicBezTo>
                  <a:pt x="1156879" y="1156043"/>
                  <a:pt x="1119082" y="1131144"/>
                  <a:pt x="1084193" y="1113358"/>
                </a:cubicBezTo>
                <a:cubicBezTo>
                  <a:pt x="1008599" y="1070674"/>
                  <a:pt x="933005" y="1020875"/>
                  <a:pt x="848689" y="1006647"/>
                </a:cubicBezTo>
                <a:cubicBezTo>
                  <a:pt x="819615" y="1003089"/>
                  <a:pt x="802169" y="985305"/>
                  <a:pt x="805077" y="949734"/>
                </a:cubicBezTo>
                <a:cubicBezTo>
                  <a:pt x="810892" y="903491"/>
                  <a:pt x="839967" y="917720"/>
                  <a:pt x="863226" y="921277"/>
                </a:cubicBezTo>
                <a:cubicBezTo>
                  <a:pt x="877764" y="924835"/>
                  <a:pt x="892301" y="935506"/>
                  <a:pt x="906838" y="910606"/>
                </a:cubicBezTo>
                <a:cubicBezTo>
                  <a:pt x="566666" y="658055"/>
                  <a:pt x="386404" y="672284"/>
                  <a:pt x="5527" y="465975"/>
                </a:cubicBezTo>
                <a:cubicBezTo>
                  <a:pt x="89843" y="426847"/>
                  <a:pt x="150900" y="455303"/>
                  <a:pt x="209049" y="462417"/>
                </a:cubicBezTo>
                <a:cubicBezTo>
                  <a:pt x="354422" y="480203"/>
                  <a:pt x="264290" y="512216"/>
                  <a:pt x="409664" y="533558"/>
                </a:cubicBezTo>
                <a:cubicBezTo>
                  <a:pt x="479443" y="544229"/>
                  <a:pt x="543407" y="579800"/>
                  <a:pt x="621908" y="522887"/>
                </a:cubicBezTo>
                <a:cubicBezTo>
                  <a:pt x="674242" y="483759"/>
                  <a:pt x="758558" y="526444"/>
                  <a:pt x="822522" y="558458"/>
                </a:cubicBezTo>
                <a:cubicBezTo>
                  <a:pt x="874856" y="586915"/>
                  <a:pt x="927190" y="594028"/>
                  <a:pt x="996969" y="558458"/>
                </a:cubicBezTo>
                <a:cubicBezTo>
                  <a:pt x="933005" y="537116"/>
                  <a:pt x="883579" y="519330"/>
                  <a:pt x="834151" y="505101"/>
                </a:cubicBezTo>
                <a:cubicBezTo>
                  <a:pt x="793447" y="494431"/>
                  <a:pt x="770187" y="469532"/>
                  <a:pt x="773095" y="416176"/>
                </a:cubicBezTo>
                <a:cubicBezTo>
                  <a:pt x="773095" y="387720"/>
                  <a:pt x="764373" y="348592"/>
                  <a:pt x="793447" y="334364"/>
                </a:cubicBezTo>
                <a:cubicBezTo>
                  <a:pt x="816707" y="320135"/>
                  <a:pt x="848689" y="334364"/>
                  <a:pt x="860319" y="359262"/>
                </a:cubicBezTo>
                <a:cubicBezTo>
                  <a:pt x="874856" y="405504"/>
                  <a:pt x="889393" y="448189"/>
                  <a:pt x="938820" y="451747"/>
                </a:cubicBezTo>
                <a:cubicBezTo>
                  <a:pt x="1005692" y="458860"/>
                  <a:pt x="967894" y="430405"/>
                  <a:pt x="956265" y="394834"/>
                </a:cubicBezTo>
                <a:cubicBezTo>
                  <a:pt x="944635" y="355706"/>
                  <a:pt x="979525" y="345034"/>
                  <a:pt x="1002784" y="352148"/>
                </a:cubicBezTo>
                <a:cubicBezTo>
                  <a:pt x="1090008" y="384162"/>
                  <a:pt x="1180139" y="327250"/>
                  <a:pt x="1270270" y="373491"/>
                </a:cubicBezTo>
                <a:cubicBezTo>
                  <a:pt x="1247011" y="259665"/>
                  <a:pt x="1197583" y="209867"/>
                  <a:pt x="1092915" y="192082"/>
                </a:cubicBezTo>
                <a:cubicBezTo>
                  <a:pt x="1055118" y="188525"/>
                  <a:pt x="1014414" y="195638"/>
                  <a:pt x="979525" y="163625"/>
                </a:cubicBezTo>
                <a:cubicBezTo>
                  <a:pt x="959172" y="145839"/>
                  <a:pt x="938820" y="124497"/>
                  <a:pt x="953358" y="88927"/>
                </a:cubicBezTo>
                <a:cubicBezTo>
                  <a:pt x="962080" y="64027"/>
                  <a:pt x="985339" y="64027"/>
                  <a:pt x="1005692" y="71141"/>
                </a:cubicBezTo>
                <a:cubicBezTo>
                  <a:pt x="1090008" y="110269"/>
                  <a:pt x="1180139" y="120941"/>
                  <a:pt x="1267362" y="135168"/>
                </a:cubicBezTo>
                <a:cubicBezTo>
                  <a:pt x="1281900" y="138725"/>
                  <a:pt x="1296437" y="145839"/>
                  <a:pt x="1310975" y="110269"/>
                </a:cubicBezTo>
                <a:cubicBezTo>
                  <a:pt x="1209214" y="78255"/>
                  <a:pt x="1110360" y="35571"/>
                  <a:pt x="1008599" y="0"/>
                </a:cubicBezTo>
                <a:close/>
              </a:path>
            </a:pathLst>
          </a:custGeom>
          <a:solidFill>
            <a:srgbClr val="7EA9AB">
              <a:alpha val="20000"/>
            </a:srgbClr>
          </a:solidFill>
          <a:ln w="32707" cap="flat">
            <a:noFill/>
            <a:prstDash val="solid"/>
            <a:miter/>
          </a:ln>
        </p:spPr>
        <p:txBody>
          <a:bodyPr rtlCol="0" anchor="ctr"/>
          <a:lstStyle/>
          <a:p>
            <a:endParaRPr lang="en-US" dirty="0">
              <a:solidFill>
                <a:schemeClr val="tx1"/>
              </a:solidFill>
            </a:endParaRPr>
          </a:p>
        </p:txBody>
      </p:sp>
      <p:sp>
        <p:nvSpPr>
          <p:cNvPr id="2" name="Title 1">
            <a:extLst>
              <a:ext uri="{FF2B5EF4-FFF2-40B4-BE49-F238E27FC236}">
                <a16:creationId xmlns:a16="http://schemas.microsoft.com/office/drawing/2014/main" id="{25D8E168-237A-473C-966A-91686C775CB7}"/>
              </a:ext>
            </a:extLst>
          </p:cNvPr>
          <p:cNvSpPr>
            <a:spLocks noGrp="1"/>
          </p:cNvSpPr>
          <p:nvPr>
            <p:ph type="title"/>
          </p:nvPr>
        </p:nvSpPr>
        <p:spPr>
          <a:xfrm>
            <a:off x="905484" y="1065749"/>
            <a:ext cx="3748810" cy="4726502"/>
          </a:xfrm>
        </p:spPr>
        <p:txBody>
          <a:bodyPr>
            <a:normAutofit/>
          </a:bodyPr>
          <a:lstStyle/>
          <a:p>
            <a:r>
              <a:rPr lang="en-US" dirty="0"/>
              <a:t>References</a:t>
            </a:r>
          </a:p>
        </p:txBody>
      </p:sp>
      <p:sp>
        <p:nvSpPr>
          <p:cNvPr id="3" name="Content Placeholder 2">
            <a:extLst>
              <a:ext uri="{FF2B5EF4-FFF2-40B4-BE49-F238E27FC236}">
                <a16:creationId xmlns:a16="http://schemas.microsoft.com/office/drawing/2014/main" id="{E71B4AF5-2744-459A-97FD-A76F544A1FDB}"/>
              </a:ext>
            </a:extLst>
          </p:cNvPr>
          <p:cNvSpPr>
            <a:spLocks noGrp="1"/>
          </p:cNvSpPr>
          <p:nvPr>
            <p:ph idx="1"/>
          </p:nvPr>
        </p:nvSpPr>
        <p:spPr>
          <a:xfrm>
            <a:off x="6804401" y="713313"/>
            <a:ext cx="4549400" cy="5431376"/>
          </a:xfrm>
        </p:spPr>
        <p:txBody>
          <a:bodyPr anchor="ctr">
            <a:normAutofit/>
          </a:bodyPr>
          <a:lstStyle/>
          <a:p>
            <a:r>
              <a:rPr lang="en-US" sz="2000" dirty="0"/>
              <a:t>https://blog.hubspot.com/service/what-is-customer-churn</a:t>
            </a:r>
          </a:p>
          <a:p>
            <a:r>
              <a:rPr lang="en-US" sz="2000" u="sng" dirty="0">
                <a:hlinkClick r:id="rId2"/>
              </a:rPr>
              <a:t>https://www.optimove.com/resources/learning-center/customer-churn-prediction-and-prevention</a:t>
            </a:r>
            <a:endParaRPr lang="en-US" sz="2000" u="sng" dirty="0"/>
          </a:p>
          <a:p>
            <a:r>
              <a:rPr lang="en-US" sz="2000" u="sng" dirty="0">
                <a:hlinkClick r:id="rId3"/>
              </a:rPr>
              <a:t>https://www.datacamp.com/community/tutorials/predicting-employee-churn-python</a:t>
            </a:r>
            <a:endParaRPr lang="en-US" sz="2000" u="sng" dirty="0"/>
          </a:p>
          <a:p>
            <a:pPr marL="0" indent="0">
              <a:buNone/>
            </a:pPr>
            <a:endParaRPr lang="en-US" sz="2000" dirty="0"/>
          </a:p>
        </p:txBody>
      </p:sp>
    </p:spTree>
    <p:extLst>
      <p:ext uri="{BB962C8B-B14F-4D97-AF65-F5344CB8AC3E}">
        <p14:creationId xmlns:p14="http://schemas.microsoft.com/office/powerpoint/2010/main" val="21478203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C28F49-DFDD-42BE-8DD3-F2DF357011D6}"/>
              </a:ext>
            </a:extLst>
          </p:cNvPr>
          <p:cNvSpPr>
            <a:spLocks noGrp="1"/>
          </p:cNvSpPr>
          <p:nvPr>
            <p:ph type="title"/>
          </p:nvPr>
        </p:nvSpPr>
        <p:spPr/>
        <p:txBody>
          <a:bodyPr/>
          <a:lstStyle/>
          <a:p>
            <a:r>
              <a:rPr lang="en-US" dirty="0">
                <a:solidFill>
                  <a:srgbClr val="00B0F0"/>
                </a:solidFill>
              </a:rPr>
              <a:t>Introduction and Background</a:t>
            </a:r>
          </a:p>
        </p:txBody>
      </p:sp>
      <p:sp>
        <p:nvSpPr>
          <p:cNvPr id="3" name="Content Placeholder 2">
            <a:extLst>
              <a:ext uri="{FF2B5EF4-FFF2-40B4-BE49-F238E27FC236}">
                <a16:creationId xmlns:a16="http://schemas.microsoft.com/office/drawing/2014/main" id="{DEEFC0F4-0CD1-43DE-9043-EC5B0B2C2707}"/>
              </a:ext>
            </a:extLst>
          </p:cNvPr>
          <p:cNvSpPr>
            <a:spLocks noGrp="1"/>
          </p:cNvSpPr>
          <p:nvPr>
            <p:ph idx="1"/>
          </p:nvPr>
        </p:nvSpPr>
        <p:spPr>
          <a:xfrm>
            <a:off x="838200" y="2253006"/>
            <a:ext cx="10515600" cy="1536569"/>
          </a:xfrm>
        </p:spPr>
        <p:txBody>
          <a:bodyPr/>
          <a:lstStyle/>
          <a:p>
            <a:pPr marL="0" indent="0">
              <a:buNone/>
            </a:pPr>
            <a:r>
              <a:rPr lang="en-US" dirty="0"/>
              <a:t>Customer attrition means that a customer stops his or her business relationship with a company. It is the loss of customers by a business. </a:t>
            </a:r>
          </a:p>
        </p:txBody>
      </p:sp>
      <p:pic>
        <p:nvPicPr>
          <p:cNvPr id="4" name="Recorded Sound">
            <a:hlinkClick r:id="" action="ppaction://media"/>
            <a:extLst>
              <a:ext uri="{FF2B5EF4-FFF2-40B4-BE49-F238E27FC236}">
                <a16:creationId xmlns:a16="http://schemas.microsoft.com/office/drawing/2014/main" id="{F4752CA6-9020-41CD-9826-CB088EA902C1}"/>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9539382" y="-526891"/>
            <a:ext cx="487680" cy="487680"/>
          </a:xfrm>
          <a:prstGeom prst="rect">
            <a:avLst/>
          </a:prstGeom>
        </p:spPr>
      </p:pic>
    </p:spTree>
    <p:extLst>
      <p:ext uri="{BB962C8B-B14F-4D97-AF65-F5344CB8AC3E}">
        <p14:creationId xmlns:p14="http://schemas.microsoft.com/office/powerpoint/2010/main" val="3839436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3969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C5674F-D649-4179-8FDB-300EA30531BF}"/>
              </a:ext>
            </a:extLst>
          </p:cNvPr>
          <p:cNvSpPr>
            <a:spLocks noGrp="1"/>
          </p:cNvSpPr>
          <p:nvPr>
            <p:ph type="title"/>
          </p:nvPr>
        </p:nvSpPr>
        <p:spPr/>
        <p:txBody>
          <a:bodyPr/>
          <a:lstStyle/>
          <a:p>
            <a:r>
              <a:rPr lang="en-US" dirty="0">
                <a:solidFill>
                  <a:srgbClr val="00B0F0"/>
                </a:solidFill>
              </a:rPr>
              <a:t>Problem Statement</a:t>
            </a:r>
          </a:p>
        </p:txBody>
      </p:sp>
      <p:sp>
        <p:nvSpPr>
          <p:cNvPr id="3" name="Content Placeholder 2">
            <a:extLst>
              <a:ext uri="{FF2B5EF4-FFF2-40B4-BE49-F238E27FC236}">
                <a16:creationId xmlns:a16="http://schemas.microsoft.com/office/drawing/2014/main" id="{74C624C7-410B-411E-9D48-4DA219285670}"/>
              </a:ext>
            </a:extLst>
          </p:cNvPr>
          <p:cNvSpPr>
            <a:spLocks noGrp="1"/>
          </p:cNvSpPr>
          <p:nvPr>
            <p:ph idx="1"/>
          </p:nvPr>
        </p:nvSpPr>
        <p:spPr>
          <a:xfrm>
            <a:off x="838200" y="2011680"/>
            <a:ext cx="10515600" cy="1693054"/>
          </a:xfrm>
        </p:spPr>
        <p:txBody>
          <a:bodyPr/>
          <a:lstStyle/>
          <a:p>
            <a:pPr marL="0" indent="0">
              <a:buNone/>
            </a:pPr>
            <a:r>
              <a:rPr lang="en-US" dirty="0"/>
              <a:t>The purpose of this project is to develop an AI model for looking into customer activity and pattern to provide customers that are at risk of likely to leave soon. </a:t>
            </a:r>
          </a:p>
          <a:p>
            <a:endParaRPr lang="en-US" dirty="0"/>
          </a:p>
        </p:txBody>
      </p:sp>
      <p:pic>
        <p:nvPicPr>
          <p:cNvPr id="5" name="Recorded Sound">
            <a:hlinkClick r:id="" action="ppaction://media"/>
            <a:extLst>
              <a:ext uri="{FF2B5EF4-FFF2-40B4-BE49-F238E27FC236}">
                <a16:creationId xmlns:a16="http://schemas.microsoft.com/office/drawing/2014/main" id="{9DBC53A1-5BE5-49C6-9640-2A29BCFD752B}"/>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9008237" y="-635000"/>
            <a:ext cx="487363" cy="487363"/>
          </a:xfrm>
          <a:prstGeom prst="rect">
            <a:avLst/>
          </a:prstGeom>
        </p:spPr>
      </p:pic>
    </p:spTree>
    <p:extLst>
      <p:ext uri="{BB962C8B-B14F-4D97-AF65-F5344CB8AC3E}">
        <p14:creationId xmlns:p14="http://schemas.microsoft.com/office/powerpoint/2010/main" val="2508817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4582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36">
            <a:extLst>
              <a:ext uri="{FF2B5EF4-FFF2-40B4-BE49-F238E27FC236}">
                <a16:creationId xmlns:a16="http://schemas.microsoft.com/office/drawing/2014/main" id="{388F20F8-60BF-42FE-A252-DFD5A7445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entury Gothic"/>
              <a:ea typeface="+mn-ea"/>
              <a:cs typeface="+mn-cs"/>
            </a:endParaRPr>
          </a:p>
        </p:txBody>
      </p:sp>
      <p:sp>
        <p:nvSpPr>
          <p:cNvPr id="39" name="Freeform: Shape 38">
            <a:extLst>
              <a:ext uri="{FF2B5EF4-FFF2-40B4-BE49-F238E27FC236}">
                <a16:creationId xmlns:a16="http://schemas.microsoft.com/office/drawing/2014/main" id="{98A68847-134F-4AF1-B1C6-332344C9C9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rgbClr val="7EA9AB">
              <a:alpha val="20000"/>
            </a:srgbClr>
          </a:solidFill>
          <a:ln w="32707"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entury Gothic"/>
              <a:ea typeface="+mn-ea"/>
              <a:cs typeface="+mn-cs"/>
            </a:endParaRPr>
          </a:p>
        </p:txBody>
      </p:sp>
      <p:sp>
        <p:nvSpPr>
          <p:cNvPr id="2" name="Title 1">
            <a:extLst>
              <a:ext uri="{FF2B5EF4-FFF2-40B4-BE49-F238E27FC236}">
                <a16:creationId xmlns:a16="http://schemas.microsoft.com/office/drawing/2014/main" id="{38D2F353-5540-46D7-B33A-E34ADB6BAB3D}"/>
              </a:ext>
            </a:extLst>
          </p:cNvPr>
          <p:cNvSpPr>
            <a:spLocks noGrp="1"/>
          </p:cNvSpPr>
          <p:nvPr>
            <p:ph type="title"/>
          </p:nvPr>
        </p:nvSpPr>
        <p:spPr>
          <a:xfrm>
            <a:off x="838200" y="365125"/>
            <a:ext cx="10515600" cy="1325563"/>
          </a:xfrm>
        </p:spPr>
        <p:txBody>
          <a:bodyPr>
            <a:normAutofit/>
          </a:bodyPr>
          <a:lstStyle/>
          <a:p>
            <a:r>
              <a:rPr lang="en-US" dirty="0">
                <a:solidFill>
                  <a:srgbClr val="00B0F0"/>
                </a:solidFill>
              </a:rPr>
              <a:t>Scope</a:t>
            </a:r>
          </a:p>
        </p:txBody>
      </p:sp>
      <p:graphicFrame>
        <p:nvGraphicFramePr>
          <p:cNvPr id="33" name="Content Placeholder 2">
            <a:extLst>
              <a:ext uri="{FF2B5EF4-FFF2-40B4-BE49-F238E27FC236}">
                <a16:creationId xmlns:a16="http://schemas.microsoft.com/office/drawing/2014/main" id="{F8E02F64-E18C-4308-B26A-C740FF2015CD}"/>
              </a:ext>
            </a:extLst>
          </p:cNvPr>
          <p:cNvGraphicFramePr>
            <a:graphicFrameLocks noGrp="1"/>
          </p:cNvGraphicFramePr>
          <p:nvPr>
            <p:ph idx="1"/>
          </p:nvPr>
        </p:nvGraphicFramePr>
        <p:xfrm>
          <a:off x="838200" y="2011363"/>
          <a:ext cx="10515600" cy="416083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3" name="Recorded Sound">
            <a:hlinkClick r:id="" action="ppaction://media"/>
            <a:extLst>
              <a:ext uri="{FF2B5EF4-FFF2-40B4-BE49-F238E27FC236}">
                <a16:creationId xmlns:a16="http://schemas.microsoft.com/office/drawing/2014/main" id="{AD7AA90E-C156-409F-9EAB-D6F9D950957F}"/>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9492996" y="-496324"/>
            <a:ext cx="487363" cy="487363"/>
          </a:xfrm>
          <a:prstGeom prst="rect">
            <a:avLst/>
          </a:prstGeom>
        </p:spPr>
      </p:pic>
    </p:spTree>
    <p:extLst>
      <p:ext uri="{BB962C8B-B14F-4D97-AF65-F5344CB8AC3E}">
        <p14:creationId xmlns:p14="http://schemas.microsoft.com/office/powerpoint/2010/main" val="2539626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4640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7850DD-44D2-465D-BF2B-ECBD7AB9B696}"/>
              </a:ext>
            </a:extLst>
          </p:cNvPr>
          <p:cNvSpPr>
            <a:spLocks noGrp="1"/>
          </p:cNvSpPr>
          <p:nvPr>
            <p:ph type="title"/>
          </p:nvPr>
        </p:nvSpPr>
        <p:spPr/>
        <p:txBody>
          <a:bodyPr>
            <a:normAutofit/>
          </a:bodyPr>
          <a:lstStyle/>
          <a:p>
            <a:r>
              <a:rPr lang="en-US" dirty="0">
                <a:solidFill>
                  <a:srgbClr val="00B0F0"/>
                </a:solidFill>
              </a:rPr>
              <a:t>Exploratory Data Analysis</a:t>
            </a:r>
          </a:p>
        </p:txBody>
      </p:sp>
      <p:sp>
        <p:nvSpPr>
          <p:cNvPr id="3" name="Content Placeholder 2">
            <a:extLst>
              <a:ext uri="{FF2B5EF4-FFF2-40B4-BE49-F238E27FC236}">
                <a16:creationId xmlns:a16="http://schemas.microsoft.com/office/drawing/2014/main" id="{2877EAAB-5C16-4135-AABB-8AAAC46A841C}"/>
              </a:ext>
            </a:extLst>
          </p:cNvPr>
          <p:cNvSpPr>
            <a:spLocks noGrp="1"/>
          </p:cNvSpPr>
          <p:nvPr>
            <p:ph idx="1"/>
          </p:nvPr>
        </p:nvSpPr>
        <p:spPr>
          <a:xfrm>
            <a:off x="838200" y="1926454"/>
            <a:ext cx="10214499" cy="2814222"/>
          </a:xfrm>
        </p:spPr>
        <p:txBody>
          <a:bodyPr/>
          <a:lstStyle/>
          <a:p>
            <a:r>
              <a:rPr lang="en-US" dirty="0"/>
              <a:t>Goal: get a general sense of the data</a:t>
            </a:r>
          </a:p>
          <a:p>
            <a:pPr marL="457200" lvl="1" indent="0">
              <a:buNone/>
            </a:pPr>
            <a:r>
              <a:rPr lang="en-US" dirty="0"/>
              <a:t>- shape, distribution, data type, summary.</a:t>
            </a:r>
          </a:p>
          <a:p>
            <a:r>
              <a:rPr lang="en-US" dirty="0"/>
              <a:t>Data Discovery and Analysis using Python, R, and Visualization.</a:t>
            </a:r>
            <a:endParaRPr lang="en-US" dirty="0">
              <a:solidFill>
                <a:srgbClr val="000000"/>
              </a:solidFill>
            </a:endParaRPr>
          </a:p>
          <a:p>
            <a:r>
              <a:rPr lang="en-US" dirty="0"/>
              <a:t>Bottom line: it is always well worth looking at your data. </a:t>
            </a:r>
          </a:p>
          <a:p>
            <a:endParaRPr lang="en-US" dirty="0"/>
          </a:p>
        </p:txBody>
      </p:sp>
      <p:pic>
        <p:nvPicPr>
          <p:cNvPr id="4" name="Recorded Sound">
            <a:hlinkClick r:id="" action="ppaction://media"/>
            <a:extLst>
              <a:ext uri="{FF2B5EF4-FFF2-40B4-BE49-F238E27FC236}">
                <a16:creationId xmlns:a16="http://schemas.microsoft.com/office/drawing/2014/main" id="{9363BD68-18A0-4EE4-A2D4-FB6F0279FEE0}"/>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9586849" y="-587217"/>
            <a:ext cx="487363" cy="487363"/>
          </a:xfrm>
          <a:prstGeom prst="rect">
            <a:avLst/>
          </a:prstGeom>
        </p:spPr>
      </p:pic>
    </p:spTree>
    <p:extLst>
      <p:ext uri="{BB962C8B-B14F-4D97-AF65-F5344CB8AC3E}">
        <p14:creationId xmlns:p14="http://schemas.microsoft.com/office/powerpoint/2010/main" val="10131164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2884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51EE5B-F83B-4230-A49D-AD948A891FD8}"/>
              </a:ext>
            </a:extLst>
          </p:cNvPr>
          <p:cNvSpPr>
            <a:spLocks noGrp="1"/>
          </p:cNvSpPr>
          <p:nvPr>
            <p:ph type="title"/>
          </p:nvPr>
        </p:nvSpPr>
        <p:spPr/>
        <p:txBody>
          <a:bodyPr/>
          <a:lstStyle/>
          <a:p>
            <a:r>
              <a:rPr lang="en-US" dirty="0">
                <a:solidFill>
                  <a:srgbClr val="00B0F0"/>
                </a:solidFill>
              </a:rPr>
              <a:t>Methods</a:t>
            </a:r>
          </a:p>
        </p:txBody>
      </p:sp>
      <p:sp>
        <p:nvSpPr>
          <p:cNvPr id="3" name="Content Placeholder 2">
            <a:extLst>
              <a:ext uri="{FF2B5EF4-FFF2-40B4-BE49-F238E27FC236}">
                <a16:creationId xmlns:a16="http://schemas.microsoft.com/office/drawing/2014/main" id="{2D3EDB0B-FDC0-4AAC-961A-A7AC123855A3}"/>
              </a:ext>
            </a:extLst>
          </p:cNvPr>
          <p:cNvSpPr>
            <a:spLocks noGrp="1"/>
          </p:cNvSpPr>
          <p:nvPr>
            <p:ph idx="1"/>
          </p:nvPr>
        </p:nvSpPr>
        <p:spPr/>
        <p:txBody>
          <a:bodyPr>
            <a:normAutofit/>
          </a:bodyPr>
          <a:lstStyle/>
          <a:p>
            <a:r>
              <a:rPr lang="en-US" dirty="0">
                <a:solidFill>
                  <a:srgbClr val="000000"/>
                </a:solidFill>
              </a:rPr>
              <a:t>The data set offered information on variables such as:</a:t>
            </a:r>
          </a:p>
          <a:p>
            <a:pPr lvl="1">
              <a:buFont typeface="Wingdings" panose="05000000000000000000" pitchFamily="2" charset="2"/>
              <a:buChar char="Ø"/>
            </a:pPr>
            <a:r>
              <a:rPr lang="en-US" dirty="0">
                <a:solidFill>
                  <a:srgbClr val="000000"/>
                </a:solidFill>
              </a:rPr>
              <a:t>'Status' relation with categorical variables.</a:t>
            </a:r>
          </a:p>
          <a:p>
            <a:pPr lvl="1">
              <a:buFont typeface="Wingdings" panose="05000000000000000000" pitchFamily="2" charset="2"/>
              <a:buChar char="Ø"/>
            </a:pPr>
            <a:r>
              <a:rPr lang="en-US" dirty="0">
                <a:solidFill>
                  <a:srgbClr val="000000"/>
                </a:solidFill>
              </a:rPr>
              <a:t>Understand how the given attributes relate to the ‘Exit’ status.</a:t>
            </a:r>
          </a:p>
          <a:p>
            <a:pPr lvl="1">
              <a:buFont typeface="Wingdings" panose="05000000000000000000" pitchFamily="2" charset="2"/>
              <a:buChar char="Ø"/>
            </a:pPr>
            <a:r>
              <a:rPr lang="en-US" dirty="0">
                <a:solidFill>
                  <a:srgbClr val="000000"/>
                </a:solidFill>
              </a:rPr>
              <a:t>Relations based on the continuous data attributes.</a:t>
            </a:r>
          </a:p>
          <a:p>
            <a:pPr lvl="1">
              <a:buFont typeface="Wingdings" panose="05000000000000000000" pitchFamily="2" charset="2"/>
              <a:buChar char="Ø"/>
            </a:pPr>
            <a:r>
              <a:rPr lang="en-US" dirty="0">
                <a:solidFill>
                  <a:srgbClr val="000000"/>
                </a:solidFill>
              </a:rPr>
              <a:t>Arrange columns by data type for easier manipulation.</a:t>
            </a:r>
          </a:p>
          <a:p>
            <a:pPr lvl="1">
              <a:buFont typeface="Wingdings" panose="05000000000000000000" pitchFamily="2" charset="2"/>
              <a:buChar char="Ø"/>
            </a:pPr>
            <a:r>
              <a:rPr lang="en-US" dirty="0">
                <a:solidFill>
                  <a:srgbClr val="000000"/>
                </a:solidFill>
              </a:rPr>
              <a:t>Data prep pipeline for test data.</a:t>
            </a:r>
          </a:p>
          <a:p>
            <a:endParaRPr lang="en-US" dirty="0"/>
          </a:p>
        </p:txBody>
      </p:sp>
      <p:pic>
        <p:nvPicPr>
          <p:cNvPr id="5" name="Recorded Sound">
            <a:hlinkClick r:id="" action="ppaction://media"/>
            <a:extLst>
              <a:ext uri="{FF2B5EF4-FFF2-40B4-BE49-F238E27FC236}">
                <a16:creationId xmlns:a16="http://schemas.microsoft.com/office/drawing/2014/main" id="{7E091B5B-F88D-4B59-A6E9-60FF6B1B6BBA}"/>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9533255" y="-351949"/>
            <a:ext cx="487363" cy="260350"/>
          </a:xfrm>
          <a:prstGeom prst="rect">
            <a:avLst/>
          </a:prstGeom>
        </p:spPr>
      </p:pic>
    </p:spTree>
    <p:extLst>
      <p:ext uri="{BB962C8B-B14F-4D97-AF65-F5344CB8AC3E}">
        <p14:creationId xmlns:p14="http://schemas.microsoft.com/office/powerpoint/2010/main" val="3724955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34027"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EC26BA-216B-45A8-8B3A-9F3EB6935A04}"/>
              </a:ext>
            </a:extLst>
          </p:cNvPr>
          <p:cNvSpPr>
            <a:spLocks noGrp="1"/>
          </p:cNvSpPr>
          <p:nvPr>
            <p:ph type="title"/>
          </p:nvPr>
        </p:nvSpPr>
        <p:spPr/>
        <p:txBody>
          <a:bodyPr/>
          <a:lstStyle/>
          <a:p>
            <a:r>
              <a:rPr lang="en-US" dirty="0">
                <a:solidFill>
                  <a:srgbClr val="00B0F0"/>
                </a:solidFill>
              </a:rPr>
              <a:t>Results of data understanding</a:t>
            </a:r>
          </a:p>
        </p:txBody>
      </p:sp>
      <p:sp>
        <p:nvSpPr>
          <p:cNvPr id="3" name="Content Placeholder 2">
            <a:extLst>
              <a:ext uri="{FF2B5EF4-FFF2-40B4-BE49-F238E27FC236}">
                <a16:creationId xmlns:a16="http://schemas.microsoft.com/office/drawing/2014/main" id="{877716E7-45BE-421B-A3BF-DC6DBD8EDE15}"/>
              </a:ext>
            </a:extLst>
          </p:cNvPr>
          <p:cNvSpPr>
            <a:spLocks noGrp="1"/>
          </p:cNvSpPr>
          <p:nvPr>
            <p:ph idx="1"/>
          </p:nvPr>
        </p:nvSpPr>
        <p:spPr/>
        <p:txBody>
          <a:bodyPr>
            <a:normAutofit fontScale="92500" lnSpcReduction="20000"/>
          </a:bodyPr>
          <a:lstStyle/>
          <a:p>
            <a:r>
              <a:rPr lang="en-US" dirty="0">
                <a:solidFill>
                  <a:srgbClr val="000000"/>
                </a:solidFill>
              </a:rPr>
              <a:t>About 20% of the customers have churned. </a:t>
            </a:r>
          </a:p>
          <a:p>
            <a:r>
              <a:rPr lang="en-US" dirty="0">
                <a:solidFill>
                  <a:srgbClr val="000000"/>
                </a:solidFill>
              </a:rPr>
              <a:t>Majority of the data is from France.</a:t>
            </a:r>
          </a:p>
          <a:p>
            <a:r>
              <a:rPr lang="en-US" dirty="0">
                <a:solidFill>
                  <a:srgbClr val="000000"/>
                </a:solidFill>
              </a:rPr>
              <a:t>There is more female customers churn than that of male customers.</a:t>
            </a:r>
          </a:p>
          <a:p>
            <a:r>
              <a:rPr lang="en-US" dirty="0">
                <a:solidFill>
                  <a:srgbClr val="000000"/>
                </a:solidFill>
              </a:rPr>
              <a:t>Most of the customers that churned are those with credit cards. </a:t>
            </a:r>
          </a:p>
          <a:p>
            <a:r>
              <a:rPr lang="en-US" dirty="0">
                <a:solidFill>
                  <a:srgbClr val="000000"/>
                </a:solidFill>
              </a:rPr>
              <a:t>Inactive member have a greater churn than the customers that are active. </a:t>
            </a:r>
          </a:p>
          <a:p>
            <a:r>
              <a:rPr lang="en-US" dirty="0">
                <a:solidFill>
                  <a:srgbClr val="000000"/>
                </a:solidFill>
              </a:rPr>
              <a:t>Neither the product nor the salary has a significant effect on the likelihood to churn.</a:t>
            </a:r>
          </a:p>
          <a:p>
            <a:endParaRPr lang="en-US" dirty="0">
              <a:solidFill>
                <a:srgbClr val="000000"/>
              </a:solidFill>
            </a:endParaRPr>
          </a:p>
          <a:p>
            <a:endParaRPr lang="en-US" dirty="0"/>
          </a:p>
        </p:txBody>
      </p:sp>
      <p:pic>
        <p:nvPicPr>
          <p:cNvPr id="5" name="Recorded Sound">
            <a:hlinkClick r:id="" action="ppaction://media"/>
            <a:extLst>
              <a:ext uri="{FF2B5EF4-FFF2-40B4-BE49-F238E27FC236}">
                <a16:creationId xmlns:a16="http://schemas.microsoft.com/office/drawing/2014/main" id="{3EF66A2E-3DD9-42AC-8AD5-B4BFFDC8BF53}"/>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0292461" y="-675640"/>
            <a:ext cx="487363" cy="487363"/>
          </a:xfrm>
          <a:prstGeom prst="rect">
            <a:avLst/>
          </a:prstGeom>
        </p:spPr>
      </p:pic>
    </p:spTree>
    <p:extLst>
      <p:ext uri="{BB962C8B-B14F-4D97-AF65-F5344CB8AC3E}">
        <p14:creationId xmlns:p14="http://schemas.microsoft.com/office/powerpoint/2010/main" val="25062191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48052"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8AF7F0-08A7-4144-B29D-152FDA1F79D2}"/>
              </a:ext>
            </a:extLst>
          </p:cNvPr>
          <p:cNvSpPr>
            <a:spLocks noGrp="1"/>
          </p:cNvSpPr>
          <p:nvPr>
            <p:ph type="title"/>
          </p:nvPr>
        </p:nvSpPr>
        <p:spPr/>
        <p:txBody>
          <a:bodyPr/>
          <a:lstStyle/>
          <a:p>
            <a:r>
              <a:rPr lang="en-US" dirty="0"/>
              <a:t>Graph Analysis</a:t>
            </a:r>
            <a:br>
              <a:rPr lang="en-US" dirty="0"/>
            </a:br>
            <a:endParaRPr lang="en-US" dirty="0"/>
          </a:p>
        </p:txBody>
      </p:sp>
      <p:pic>
        <p:nvPicPr>
          <p:cNvPr id="4" name="Content Placeholder 3">
            <a:extLst>
              <a:ext uri="{FF2B5EF4-FFF2-40B4-BE49-F238E27FC236}">
                <a16:creationId xmlns:a16="http://schemas.microsoft.com/office/drawing/2014/main" id="{4E2E2951-EA1B-4071-B098-E6D858A63FB8}"/>
              </a:ext>
            </a:extLst>
          </p:cNvPr>
          <p:cNvPicPr>
            <a:picLocks noGrp="1" noChangeAspect="1"/>
          </p:cNvPicPr>
          <p:nvPr>
            <p:ph idx="1"/>
          </p:nvPr>
        </p:nvPicPr>
        <p:blipFill>
          <a:blip r:embed="rId4"/>
          <a:stretch>
            <a:fillRect/>
          </a:stretch>
        </p:blipFill>
        <p:spPr>
          <a:xfrm>
            <a:off x="2834658" y="1965652"/>
            <a:ext cx="5692122" cy="4527223"/>
          </a:xfrm>
          <a:prstGeom prst="rect">
            <a:avLst/>
          </a:prstGeom>
        </p:spPr>
      </p:pic>
      <p:pic>
        <p:nvPicPr>
          <p:cNvPr id="5" name="Recorded Sound">
            <a:hlinkClick r:id="" action="ppaction://media"/>
            <a:extLst>
              <a:ext uri="{FF2B5EF4-FFF2-40B4-BE49-F238E27FC236}">
                <a16:creationId xmlns:a16="http://schemas.microsoft.com/office/drawing/2014/main" id="{AF9BF56C-92AB-4B5F-A315-93AA5F33832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9567164" y="-487363"/>
            <a:ext cx="487363" cy="487363"/>
          </a:xfrm>
          <a:prstGeom prst="rect">
            <a:avLst/>
          </a:prstGeom>
        </p:spPr>
      </p:pic>
    </p:spTree>
    <p:extLst>
      <p:ext uri="{BB962C8B-B14F-4D97-AF65-F5344CB8AC3E}">
        <p14:creationId xmlns:p14="http://schemas.microsoft.com/office/powerpoint/2010/main" val="2101797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20072"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8CFB90-B5AD-4025-B226-7D2E4528B6CE}"/>
              </a:ext>
            </a:extLst>
          </p:cNvPr>
          <p:cNvSpPr>
            <a:spLocks noGrp="1"/>
          </p:cNvSpPr>
          <p:nvPr>
            <p:ph type="title"/>
          </p:nvPr>
        </p:nvSpPr>
        <p:spPr/>
        <p:txBody>
          <a:bodyPr/>
          <a:lstStyle/>
          <a:p>
            <a:r>
              <a:rPr lang="en-US" dirty="0"/>
              <a:t>Graph Analysis</a:t>
            </a:r>
          </a:p>
        </p:txBody>
      </p:sp>
      <p:pic>
        <p:nvPicPr>
          <p:cNvPr id="4" name="Content Placeholder 6">
            <a:extLst>
              <a:ext uri="{FF2B5EF4-FFF2-40B4-BE49-F238E27FC236}">
                <a16:creationId xmlns:a16="http://schemas.microsoft.com/office/drawing/2014/main" id="{2D89BF87-1A4C-40C8-80A7-94414A9ACDC2}"/>
              </a:ext>
            </a:extLst>
          </p:cNvPr>
          <p:cNvPicPr>
            <a:picLocks noGrp="1" noChangeAspect="1"/>
          </p:cNvPicPr>
          <p:nvPr>
            <p:ph idx="1"/>
          </p:nvPr>
        </p:nvPicPr>
        <p:blipFill>
          <a:blip r:embed="rId4"/>
          <a:stretch>
            <a:fillRect/>
          </a:stretch>
        </p:blipFill>
        <p:spPr>
          <a:xfrm>
            <a:off x="1590752" y="2011391"/>
            <a:ext cx="6962116" cy="4112885"/>
          </a:xfrm>
          <a:prstGeom prst="rect">
            <a:avLst/>
          </a:prstGeom>
        </p:spPr>
      </p:pic>
      <p:pic>
        <p:nvPicPr>
          <p:cNvPr id="3" name="Recorded Sound">
            <a:hlinkClick r:id="" action="ppaction://media"/>
            <a:extLst>
              <a:ext uri="{FF2B5EF4-FFF2-40B4-BE49-F238E27FC236}">
                <a16:creationId xmlns:a16="http://schemas.microsoft.com/office/drawing/2014/main" id="{4B26923D-8B98-471A-B8D2-2A56CAE47D6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9172292" y="-650875"/>
            <a:ext cx="487363" cy="487363"/>
          </a:xfrm>
          <a:prstGeom prst="rect">
            <a:avLst/>
          </a:prstGeom>
        </p:spPr>
      </p:pic>
    </p:spTree>
    <p:extLst>
      <p:ext uri="{BB962C8B-B14F-4D97-AF65-F5344CB8AC3E}">
        <p14:creationId xmlns:p14="http://schemas.microsoft.com/office/powerpoint/2010/main" val="532249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055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theme/theme1.xml><?xml version="1.0" encoding="utf-8"?>
<a:theme xmlns:a="http://schemas.openxmlformats.org/drawingml/2006/main" name="BrushVTI">
  <a:themeElements>
    <a:clrScheme name="AnalogousFromLightSeedRightStep">
      <a:dk1>
        <a:srgbClr val="000000"/>
      </a:dk1>
      <a:lt1>
        <a:srgbClr val="FFFFFF"/>
      </a:lt1>
      <a:dk2>
        <a:srgbClr val="243441"/>
      </a:dk2>
      <a:lt2>
        <a:srgbClr val="E8E2E2"/>
      </a:lt2>
      <a:accent1>
        <a:srgbClr val="7EA9AB"/>
      </a:accent1>
      <a:accent2>
        <a:srgbClr val="7DA0BC"/>
      </a:accent2>
      <a:accent3>
        <a:srgbClr val="949BC8"/>
      </a:accent3>
      <a:accent4>
        <a:srgbClr val="8F7DBC"/>
      </a:accent4>
      <a:accent5>
        <a:srgbClr val="B894C8"/>
      </a:accent5>
      <a:accent6>
        <a:srgbClr val="BC7DB5"/>
      </a:accent6>
      <a:hlink>
        <a:srgbClr val="AE6C69"/>
      </a:hlink>
      <a:folHlink>
        <a:srgbClr val="7F7F7F"/>
      </a:folHlink>
    </a:clrScheme>
    <a:fontScheme name="Custom 3">
      <a:majorFont>
        <a:latin typeface="Elephant"/>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rushVTI" id="{7102FA3A-9D7B-4497-8C4B-FB535AAFDE06}" vid="{C6D41F62-6FAB-440A-BEC7-CB7BF190811F}"/>
    </a:ext>
  </a:extLst>
</a:theme>
</file>

<file path=docProps/app.xml><?xml version="1.0" encoding="utf-8"?>
<Properties xmlns="http://schemas.openxmlformats.org/officeDocument/2006/extended-properties" xmlns:vt="http://schemas.openxmlformats.org/officeDocument/2006/docPropsVTypes">
  <TotalTime>1760</TotalTime>
  <Words>692</Words>
  <Application>Microsoft Office PowerPoint</Application>
  <PresentationFormat>Widescreen</PresentationFormat>
  <Paragraphs>63</Paragraphs>
  <Slides>16</Slides>
  <Notes>0</Notes>
  <HiddenSlides>0</HiddenSlides>
  <MMClips>15</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Arial</vt:lpstr>
      <vt:lpstr>Century Gothic</vt:lpstr>
      <vt:lpstr>Elephant</vt:lpstr>
      <vt:lpstr>Wingdings</vt:lpstr>
      <vt:lpstr>BrushVTI</vt:lpstr>
      <vt:lpstr>Predicting and preventing customer churn</vt:lpstr>
      <vt:lpstr>Introduction and Background</vt:lpstr>
      <vt:lpstr>Problem Statement</vt:lpstr>
      <vt:lpstr>Scope</vt:lpstr>
      <vt:lpstr>Exploratory Data Analysis</vt:lpstr>
      <vt:lpstr>Methods</vt:lpstr>
      <vt:lpstr>Results of data understanding</vt:lpstr>
      <vt:lpstr>Graph Analysis </vt:lpstr>
      <vt:lpstr>Graph Analysis</vt:lpstr>
      <vt:lpstr>Question from the Analysis</vt:lpstr>
      <vt:lpstr>Feature Engineering</vt:lpstr>
      <vt:lpstr>Model fitting and selection</vt:lpstr>
      <vt:lpstr>Performance measurement</vt:lpstr>
      <vt:lpstr>Model deployment</vt:lpstr>
      <vt:lpstr>Conclusion</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Predicting and preventing customer churn</dc:title>
  <dc:creator>aeryn</dc:creator>
  <cp:lastModifiedBy>Soukhna Wade</cp:lastModifiedBy>
  <cp:revision>45</cp:revision>
  <dcterms:created xsi:type="dcterms:W3CDTF">2020-08-04T04:02:36Z</dcterms:created>
  <dcterms:modified xsi:type="dcterms:W3CDTF">2020-08-14T04:55:54Z</dcterms:modified>
</cp:coreProperties>
</file>